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459" r:id="rId8"/>
    <p:sldId id="453" r:id="rId9"/>
    <p:sldId id="451" r:id="rId10"/>
    <p:sldId id="460" r:id="rId11"/>
    <p:sldId id="452" r:id="rId12"/>
    <p:sldId id="467" r:id="rId13"/>
    <p:sldId id="454" r:id="rId14"/>
    <p:sldId id="461" r:id="rId15"/>
    <p:sldId id="462" r:id="rId16"/>
    <p:sldId id="455" r:id="rId17"/>
    <p:sldId id="443" r:id="rId18"/>
    <p:sldId id="448" r:id="rId19"/>
    <p:sldId id="457" r:id="rId20"/>
    <p:sldId id="271" r:id="rId21"/>
  </p:sldIdLst>
  <p:sldSz cx="12192000" cy="6858000"/>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B8857-EF95-4077-AD27-06E074F293F1}" v="512" dt="2025-12-04T15:44:37.213"/>
    <p1510:client id="{1E8FE5AC-02E9-D0DB-8C53-56B76D9EE33F}" v="2" dt="2025-12-03T22:13:23.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21" autoAdjust="0"/>
  </p:normalViewPr>
  <p:slideViewPr>
    <p:cSldViewPr snapToGrid="0">
      <p:cViewPr>
        <p:scale>
          <a:sx n="57" d="100"/>
          <a:sy n="57" d="100"/>
        </p:scale>
        <p:origin x="1651" y="53"/>
      </p:cViewPr>
      <p:guideLst/>
    </p:cSldViewPr>
  </p:slideViewPr>
  <p:notesTextViewPr>
    <p:cViewPr>
      <p:scale>
        <a:sx n="1" d="1"/>
        <a:sy n="1" d="1"/>
      </p:scale>
      <p:origin x="0" y="-408"/>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65ce16e3-1143-46c9-81c4-39e77709074f::" providerId="AD" clId="Web-{1E8FE5AC-02E9-D0DB-8C53-56B76D9EE33F}"/>
    <pc:docChg chg="modSld">
      <pc:chgData name="Guest User" userId="S::urn:spo:tenantanon#65ce16e3-1143-46c9-81c4-39e77709074f::" providerId="AD" clId="Web-{1E8FE5AC-02E9-D0DB-8C53-56B76D9EE33F}" dt="2025-12-03T22:13:23.697" v="2" actId="20577"/>
      <pc:docMkLst>
        <pc:docMk/>
      </pc:docMkLst>
      <pc:sldChg chg="modSp">
        <pc:chgData name="Guest User" userId="S::urn:spo:tenantanon#65ce16e3-1143-46c9-81c4-39e77709074f::" providerId="AD" clId="Web-{1E8FE5AC-02E9-D0DB-8C53-56B76D9EE33F}" dt="2025-12-03T22:13:23.697" v="2" actId="20577"/>
        <pc:sldMkLst>
          <pc:docMk/>
          <pc:sldMk cId="640218804" sldId="462"/>
        </pc:sldMkLst>
        <pc:spChg chg="mod">
          <ac:chgData name="Guest User" userId="S::urn:spo:tenantanon#65ce16e3-1143-46c9-81c4-39e77709074f::" providerId="AD" clId="Web-{1E8FE5AC-02E9-D0DB-8C53-56B76D9EE33F}" dt="2025-12-03T22:13:23.697" v="2" actId="20577"/>
          <ac:spMkLst>
            <pc:docMk/>
            <pc:sldMk cId="640218804" sldId="462"/>
            <ac:spMk id="3" creationId="{2944A943-5754-F418-9F4D-FE44DBAB660B}"/>
          </ac:spMkLst>
        </pc:spChg>
      </pc:sldChg>
    </pc:docChg>
  </pc:docChgLst>
  <pc:docChgLst>
    <pc:chgData name="Melissa Norton" userId="500eaf85-6f86-4b74-84c5-4d10077f2091" providerId="ADAL" clId="{3AF126BC-D1C7-411D-AF54-92E0C7E8B0BC}"/>
    <pc:docChg chg="undo custSel addSld delSld modSld">
      <pc:chgData name="Melissa Norton" userId="500eaf85-6f86-4b74-84c5-4d10077f2091" providerId="ADAL" clId="{3AF126BC-D1C7-411D-AF54-92E0C7E8B0BC}" dt="2025-12-04T20:16:42.184" v="2576" actId="20577"/>
      <pc:docMkLst>
        <pc:docMk/>
      </pc:docMkLst>
      <pc:sldChg chg="modSp mod">
        <pc:chgData name="Melissa Norton" userId="500eaf85-6f86-4b74-84c5-4d10077f2091" providerId="ADAL" clId="{3AF126BC-D1C7-411D-AF54-92E0C7E8B0BC}" dt="2025-12-03T21:02:39.745" v="1577" actId="20577"/>
        <pc:sldMkLst>
          <pc:docMk/>
          <pc:sldMk cId="2586058810" sldId="256"/>
        </pc:sldMkLst>
        <pc:spChg chg="mod">
          <ac:chgData name="Melissa Norton" userId="500eaf85-6f86-4b74-84c5-4d10077f2091" providerId="ADAL" clId="{3AF126BC-D1C7-411D-AF54-92E0C7E8B0BC}" dt="2025-12-03T21:02:39.745" v="1577" actId="20577"/>
          <ac:spMkLst>
            <pc:docMk/>
            <pc:sldMk cId="2586058810" sldId="256"/>
            <ac:spMk id="3" creationId="{0236A1B4-B8D1-4A72-8E20-0703F54BF1FE}"/>
          </ac:spMkLst>
        </pc:spChg>
      </pc:sldChg>
      <pc:sldChg chg="modNotesTx">
        <pc:chgData name="Melissa Norton" userId="500eaf85-6f86-4b74-84c5-4d10077f2091" providerId="ADAL" clId="{3AF126BC-D1C7-411D-AF54-92E0C7E8B0BC}" dt="2025-12-03T21:04:35.879" v="1619" actId="20577"/>
        <pc:sldMkLst>
          <pc:docMk/>
          <pc:sldMk cId="1713219598" sldId="257"/>
        </pc:sldMkLst>
      </pc:sldChg>
      <pc:sldChg chg="addSp modSp mod modNotesTx">
        <pc:chgData name="Melissa Norton" userId="500eaf85-6f86-4b74-84c5-4d10077f2091" providerId="ADAL" clId="{3AF126BC-D1C7-411D-AF54-92E0C7E8B0BC}" dt="2025-12-03T21:12:48.720" v="1635" actId="1076"/>
        <pc:sldMkLst>
          <pc:docMk/>
          <pc:sldMk cId="3571516367" sldId="258"/>
        </pc:sldMkLst>
        <pc:spChg chg="mod">
          <ac:chgData name="Melissa Norton" userId="500eaf85-6f86-4b74-84c5-4d10077f2091" providerId="ADAL" clId="{3AF126BC-D1C7-411D-AF54-92E0C7E8B0BC}" dt="2025-12-03T04:39:30.904" v="1013" actId="20577"/>
          <ac:spMkLst>
            <pc:docMk/>
            <pc:sldMk cId="3571516367" sldId="258"/>
            <ac:spMk id="3" creationId="{9D5232F9-FD00-464A-9F17-619C91AEF8F3}"/>
          </ac:spMkLst>
        </pc:spChg>
        <pc:picChg chg="add mod">
          <ac:chgData name="Melissa Norton" userId="500eaf85-6f86-4b74-84c5-4d10077f2091" providerId="ADAL" clId="{3AF126BC-D1C7-411D-AF54-92E0C7E8B0BC}" dt="2025-12-03T21:12:48.720" v="1635" actId="1076"/>
          <ac:picMkLst>
            <pc:docMk/>
            <pc:sldMk cId="3571516367" sldId="258"/>
            <ac:picMk id="4" creationId="{8406A5F8-2E98-0BE5-6A6C-F1BFBD6C4AFF}"/>
          </ac:picMkLst>
        </pc:picChg>
      </pc:sldChg>
      <pc:sldChg chg="modSp mod">
        <pc:chgData name="Melissa Norton" userId="500eaf85-6f86-4b74-84c5-4d10077f2091" providerId="ADAL" clId="{3AF126BC-D1C7-411D-AF54-92E0C7E8B0BC}" dt="2025-12-03T04:38:46.373" v="968" actId="20577"/>
        <pc:sldMkLst>
          <pc:docMk/>
          <pc:sldMk cId="1969787568" sldId="271"/>
        </pc:sldMkLst>
        <pc:spChg chg="mod">
          <ac:chgData name="Melissa Norton" userId="500eaf85-6f86-4b74-84c5-4d10077f2091" providerId="ADAL" clId="{3AF126BC-D1C7-411D-AF54-92E0C7E8B0BC}" dt="2025-12-03T04:38:46.373" v="968" actId="20577"/>
          <ac:spMkLst>
            <pc:docMk/>
            <pc:sldMk cId="1969787568" sldId="271"/>
            <ac:spMk id="3" creationId="{AF64C29E-DF30-4DC6-AB95-2016F9A703B6}"/>
          </ac:spMkLst>
        </pc:spChg>
      </pc:sldChg>
      <pc:sldChg chg="addSp modSp mod modAnim">
        <pc:chgData name="Melissa Norton" userId="500eaf85-6f86-4b74-84c5-4d10077f2091" providerId="ADAL" clId="{3AF126BC-D1C7-411D-AF54-92E0C7E8B0BC}" dt="2025-12-03T21:57:06.934" v="2288" actId="1076"/>
        <pc:sldMkLst>
          <pc:docMk/>
          <pc:sldMk cId="2932255854" sldId="443"/>
        </pc:sldMkLst>
        <pc:spChg chg="mod">
          <ac:chgData name="Melissa Norton" userId="500eaf85-6f86-4b74-84c5-4d10077f2091" providerId="ADAL" clId="{3AF126BC-D1C7-411D-AF54-92E0C7E8B0BC}" dt="2025-12-03T04:36:25.862" v="839" actId="20577"/>
          <ac:spMkLst>
            <pc:docMk/>
            <pc:sldMk cId="2932255854" sldId="443"/>
            <ac:spMk id="3" creationId="{4A19A182-8E61-EAA1-49CA-EBEC9CD6B88D}"/>
          </ac:spMkLst>
        </pc:spChg>
        <pc:picChg chg="add mod">
          <ac:chgData name="Melissa Norton" userId="500eaf85-6f86-4b74-84c5-4d10077f2091" providerId="ADAL" clId="{3AF126BC-D1C7-411D-AF54-92E0C7E8B0BC}" dt="2025-12-03T21:57:06.934" v="2288" actId="1076"/>
          <ac:picMkLst>
            <pc:docMk/>
            <pc:sldMk cId="2932255854" sldId="443"/>
            <ac:picMk id="3074" creationId="{569250CC-B721-3942-74EC-6001597B6722}"/>
          </ac:picMkLst>
        </pc:picChg>
      </pc:sldChg>
      <pc:sldChg chg="addSp modSp mod">
        <pc:chgData name="Melissa Norton" userId="500eaf85-6f86-4b74-84c5-4d10077f2091" providerId="ADAL" clId="{3AF126BC-D1C7-411D-AF54-92E0C7E8B0BC}" dt="2025-12-03T21:58:37.380" v="2293" actId="1076"/>
        <pc:sldMkLst>
          <pc:docMk/>
          <pc:sldMk cId="2603985677" sldId="448"/>
        </pc:sldMkLst>
        <pc:picChg chg="add mod">
          <ac:chgData name="Melissa Norton" userId="500eaf85-6f86-4b74-84c5-4d10077f2091" providerId="ADAL" clId="{3AF126BC-D1C7-411D-AF54-92E0C7E8B0BC}" dt="2025-12-03T21:58:37.380" v="2293" actId="1076"/>
          <ac:picMkLst>
            <pc:docMk/>
            <pc:sldMk cId="2603985677" sldId="448"/>
            <ac:picMk id="4" creationId="{396B13FC-4DBD-917A-AEBE-1D84105D8257}"/>
          </ac:picMkLst>
        </pc:picChg>
      </pc:sldChg>
      <pc:sldChg chg="addSp modSp mod">
        <pc:chgData name="Melissa Norton" userId="500eaf85-6f86-4b74-84c5-4d10077f2091" providerId="ADAL" clId="{3AF126BC-D1C7-411D-AF54-92E0C7E8B0BC}" dt="2025-12-03T21:45:01.846" v="2030" actId="20577"/>
        <pc:sldMkLst>
          <pc:docMk/>
          <pc:sldMk cId="3126819768" sldId="451"/>
        </pc:sldMkLst>
        <pc:spChg chg="mod">
          <ac:chgData name="Melissa Norton" userId="500eaf85-6f86-4b74-84c5-4d10077f2091" providerId="ADAL" clId="{3AF126BC-D1C7-411D-AF54-92E0C7E8B0BC}" dt="2025-12-03T04:29:19.916" v="323" actId="113"/>
          <ac:spMkLst>
            <pc:docMk/>
            <pc:sldMk cId="3126819768" sldId="451"/>
            <ac:spMk id="2" creationId="{C22A5EED-9FA3-1D05-5101-638712F29B12}"/>
          </ac:spMkLst>
        </pc:spChg>
        <pc:spChg chg="mod">
          <ac:chgData name="Melissa Norton" userId="500eaf85-6f86-4b74-84c5-4d10077f2091" providerId="ADAL" clId="{3AF126BC-D1C7-411D-AF54-92E0C7E8B0BC}" dt="2025-12-03T21:45:01.846" v="2030" actId="20577"/>
          <ac:spMkLst>
            <pc:docMk/>
            <pc:sldMk cId="3126819768" sldId="451"/>
            <ac:spMk id="3" creationId="{4A19A182-8E61-EAA1-49CA-EBEC9CD6B88D}"/>
          </ac:spMkLst>
        </pc:spChg>
        <pc:picChg chg="add mod">
          <ac:chgData name="Melissa Norton" userId="500eaf85-6f86-4b74-84c5-4d10077f2091" providerId="ADAL" clId="{3AF126BC-D1C7-411D-AF54-92E0C7E8B0BC}" dt="2025-12-03T21:36:50.607" v="1767" actId="14100"/>
          <ac:picMkLst>
            <pc:docMk/>
            <pc:sldMk cId="3126819768" sldId="451"/>
            <ac:picMk id="4" creationId="{695CA712-EEEF-7FC6-4ABD-B312C94BBFB2}"/>
          </ac:picMkLst>
        </pc:picChg>
      </pc:sldChg>
      <pc:sldChg chg="modSp modAnim modNotesTx">
        <pc:chgData name="Melissa Norton" userId="500eaf85-6f86-4b74-84c5-4d10077f2091" providerId="ADAL" clId="{3AF126BC-D1C7-411D-AF54-92E0C7E8B0BC}" dt="2025-12-04T16:07:20.239" v="2437" actId="20577"/>
        <pc:sldMkLst>
          <pc:docMk/>
          <pc:sldMk cId="2002957976" sldId="452"/>
        </pc:sldMkLst>
        <pc:spChg chg="mod">
          <ac:chgData name="Melissa Norton" userId="500eaf85-6f86-4b74-84c5-4d10077f2091" providerId="ADAL" clId="{3AF126BC-D1C7-411D-AF54-92E0C7E8B0BC}" dt="2025-12-03T04:25:16.848" v="187" actId="20577"/>
          <ac:spMkLst>
            <pc:docMk/>
            <pc:sldMk cId="2002957976" sldId="452"/>
            <ac:spMk id="3" creationId="{FE336906-B0FE-CE8D-986E-7BB878C83890}"/>
          </ac:spMkLst>
        </pc:spChg>
      </pc:sldChg>
      <pc:sldChg chg="addSp modSp mod modAnim modNotesTx">
        <pc:chgData name="Melissa Norton" userId="500eaf85-6f86-4b74-84c5-4d10077f2091" providerId="ADAL" clId="{3AF126BC-D1C7-411D-AF54-92E0C7E8B0BC}" dt="2025-12-04T20:16:42.184" v="2576" actId="20577"/>
        <pc:sldMkLst>
          <pc:docMk/>
          <pc:sldMk cId="1228795300" sldId="453"/>
        </pc:sldMkLst>
        <pc:spChg chg="mod">
          <ac:chgData name="Melissa Norton" userId="500eaf85-6f86-4b74-84c5-4d10077f2091" providerId="ADAL" clId="{3AF126BC-D1C7-411D-AF54-92E0C7E8B0BC}" dt="2025-12-03T21:17:59.543" v="1669" actId="20577"/>
          <ac:spMkLst>
            <pc:docMk/>
            <pc:sldMk cId="1228795300" sldId="453"/>
            <ac:spMk id="3" creationId="{9D5232F9-FD00-464A-9F17-619C91AEF8F3}"/>
          </ac:spMkLst>
        </pc:spChg>
        <pc:picChg chg="add mod">
          <ac:chgData name="Melissa Norton" userId="500eaf85-6f86-4b74-84c5-4d10077f2091" providerId="ADAL" clId="{3AF126BC-D1C7-411D-AF54-92E0C7E8B0BC}" dt="2025-12-04T15:44:37.166" v="2301" actId="14100"/>
          <ac:picMkLst>
            <pc:docMk/>
            <pc:sldMk cId="1228795300" sldId="453"/>
            <ac:picMk id="1026" creationId="{88867A8F-5FA4-CCE0-732A-896A226602DA}"/>
          </ac:picMkLst>
        </pc:picChg>
      </pc:sldChg>
      <pc:sldChg chg="modSp mod modAnim modNotesTx">
        <pc:chgData name="Melissa Norton" userId="500eaf85-6f86-4b74-84c5-4d10077f2091" providerId="ADAL" clId="{3AF126BC-D1C7-411D-AF54-92E0C7E8B0BC}" dt="2025-12-04T20:14:29.261" v="2534" actId="20577"/>
        <pc:sldMkLst>
          <pc:docMk/>
          <pc:sldMk cId="3742642442" sldId="455"/>
        </pc:sldMkLst>
        <pc:spChg chg="mod">
          <ac:chgData name="Melissa Norton" userId="500eaf85-6f86-4b74-84c5-4d10077f2091" providerId="ADAL" clId="{3AF126BC-D1C7-411D-AF54-92E0C7E8B0BC}" dt="2025-12-03T21:54:40.466" v="2284" actId="20577"/>
          <ac:spMkLst>
            <pc:docMk/>
            <pc:sldMk cId="3742642442" sldId="455"/>
            <ac:spMk id="3" creationId="{F55D7CE6-8A86-299F-EEBC-E8FAADC7977A}"/>
          </ac:spMkLst>
        </pc:spChg>
        <pc:picChg chg="mod">
          <ac:chgData name="Melissa Norton" userId="500eaf85-6f86-4b74-84c5-4d10077f2091" providerId="ADAL" clId="{3AF126BC-D1C7-411D-AF54-92E0C7E8B0BC}" dt="2025-12-03T21:53:46.048" v="2156" actId="1076"/>
          <ac:picMkLst>
            <pc:docMk/>
            <pc:sldMk cId="3742642442" sldId="455"/>
            <ac:picMk id="4098" creationId="{5FC54C98-3477-2EAB-DCA3-1B37E60E351E}"/>
          </ac:picMkLst>
        </pc:picChg>
      </pc:sldChg>
      <pc:sldChg chg="addSp modSp mod modNotesTx">
        <pc:chgData name="Melissa Norton" userId="500eaf85-6f86-4b74-84c5-4d10077f2091" providerId="ADAL" clId="{3AF126BC-D1C7-411D-AF54-92E0C7E8B0BC}" dt="2025-12-03T22:00:06.841" v="2300" actId="20577"/>
        <pc:sldMkLst>
          <pc:docMk/>
          <pc:sldMk cId="2411174063" sldId="457"/>
        </pc:sldMkLst>
        <pc:spChg chg="mod">
          <ac:chgData name="Melissa Norton" userId="500eaf85-6f86-4b74-84c5-4d10077f2091" providerId="ADAL" clId="{3AF126BC-D1C7-411D-AF54-92E0C7E8B0BC}" dt="2025-12-03T04:37:50.323" v="926" actId="20577"/>
          <ac:spMkLst>
            <pc:docMk/>
            <pc:sldMk cId="2411174063" sldId="457"/>
            <ac:spMk id="3" creationId="{FE336906-B0FE-CE8D-986E-7BB878C83890}"/>
          </ac:spMkLst>
        </pc:spChg>
        <pc:picChg chg="add mod">
          <ac:chgData name="Melissa Norton" userId="500eaf85-6f86-4b74-84c5-4d10077f2091" providerId="ADAL" clId="{3AF126BC-D1C7-411D-AF54-92E0C7E8B0BC}" dt="2025-12-03T21:59:35.636" v="2297" actId="1076"/>
          <ac:picMkLst>
            <pc:docMk/>
            <pc:sldMk cId="2411174063" sldId="457"/>
            <ac:picMk id="4" creationId="{B000CAF2-CAF6-142B-E939-DB338BE7BD24}"/>
          </ac:picMkLst>
        </pc:picChg>
      </pc:sldChg>
      <pc:sldChg chg="del mod modShow">
        <pc:chgData name="Melissa Norton" userId="500eaf85-6f86-4b74-84c5-4d10077f2091" providerId="ADAL" clId="{3AF126BC-D1C7-411D-AF54-92E0C7E8B0BC}" dt="2025-12-03T21:40:12.023" v="1934" actId="47"/>
        <pc:sldMkLst>
          <pc:docMk/>
          <pc:sldMk cId="601974903" sldId="458"/>
        </pc:sldMkLst>
      </pc:sldChg>
      <pc:sldChg chg="addSp delSp modSp mod modAnim modNotesTx">
        <pc:chgData name="Melissa Norton" userId="500eaf85-6f86-4b74-84c5-4d10077f2091" providerId="ADAL" clId="{3AF126BC-D1C7-411D-AF54-92E0C7E8B0BC}" dt="2025-12-03T21:48:12.737" v="2132" actId="20577"/>
        <pc:sldMkLst>
          <pc:docMk/>
          <pc:sldMk cId="646383950" sldId="459"/>
        </pc:sldMkLst>
        <pc:spChg chg="mod">
          <ac:chgData name="Melissa Norton" userId="500eaf85-6f86-4b74-84c5-4d10077f2091" providerId="ADAL" clId="{3AF126BC-D1C7-411D-AF54-92E0C7E8B0BC}" dt="2025-12-03T04:40:41.877" v="1329" actId="20577"/>
          <ac:spMkLst>
            <pc:docMk/>
            <pc:sldMk cId="646383950" sldId="459"/>
            <ac:spMk id="3" creationId="{59860359-F1C9-B84F-BB04-4F747AC0F40C}"/>
          </ac:spMkLst>
        </pc:spChg>
        <pc:spChg chg="add">
          <ac:chgData name="Melissa Norton" userId="500eaf85-6f86-4b74-84c5-4d10077f2091" providerId="ADAL" clId="{3AF126BC-D1C7-411D-AF54-92E0C7E8B0BC}" dt="2025-12-03T21:46:13.782" v="2098"/>
          <ac:spMkLst>
            <pc:docMk/>
            <pc:sldMk cId="646383950" sldId="459"/>
            <ac:spMk id="5" creationId="{A09D76E1-1073-241C-8603-47E0D7E04446}"/>
          </ac:spMkLst>
        </pc:spChg>
        <pc:picChg chg="add del mod ord">
          <ac:chgData name="Melissa Norton" userId="500eaf85-6f86-4b74-84c5-4d10077f2091" providerId="ADAL" clId="{3AF126BC-D1C7-411D-AF54-92E0C7E8B0BC}" dt="2025-12-03T21:46:21.593" v="2099" actId="478"/>
          <ac:picMkLst>
            <pc:docMk/>
            <pc:sldMk cId="646383950" sldId="459"/>
            <ac:picMk id="4" creationId="{4B96CB0C-4B17-8C8E-40ED-4DBF60009E93}"/>
          </ac:picMkLst>
        </pc:picChg>
        <pc:picChg chg="add mod">
          <ac:chgData name="Melissa Norton" userId="500eaf85-6f86-4b74-84c5-4d10077f2091" providerId="ADAL" clId="{3AF126BC-D1C7-411D-AF54-92E0C7E8B0BC}" dt="2025-12-03T21:46:49.703" v="2106" actId="1076"/>
          <ac:picMkLst>
            <pc:docMk/>
            <pc:sldMk cId="646383950" sldId="459"/>
            <ac:picMk id="7" creationId="{489F4328-495D-B105-623F-EDC437826742}"/>
          </ac:picMkLst>
        </pc:picChg>
      </pc:sldChg>
      <pc:sldChg chg="modSp mod modNotesTx">
        <pc:chgData name="Melissa Norton" userId="500eaf85-6f86-4b74-84c5-4d10077f2091" providerId="ADAL" clId="{3AF126BC-D1C7-411D-AF54-92E0C7E8B0BC}" dt="2025-12-03T21:38:40.563" v="1933" actId="20577"/>
        <pc:sldMkLst>
          <pc:docMk/>
          <pc:sldMk cId="3331319082" sldId="460"/>
        </pc:sldMkLst>
        <pc:spChg chg="mod">
          <ac:chgData name="Melissa Norton" userId="500eaf85-6f86-4b74-84c5-4d10077f2091" providerId="ADAL" clId="{3AF126BC-D1C7-411D-AF54-92E0C7E8B0BC}" dt="2025-12-03T21:37:31.257" v="1793" actId="14100"/>
          <ac:spMkLst>
            <pc:docMk/>
            <pc:sldMk cId="3331319082" sldId="460"/>
            <ac:spMk id="2" creationId="{01915E9F-36B7-04C4-996B-4D214F9E1EBB}"/>
          </ac:spMkLst>
        </pc:spChg>
        <pc:spChg chg="mod">
          <ac:chgData name="Melissa Norton" userId="500eaf85-6f86-4b74-84c5-4d10077f2091" providerId="ADAL" clId="{3AF126BC-D1C7-411D-AF54-92E0C7E8B0BC}" dt="2025-12-03T04:24:46.566" v="162" actId="1076"/>
          <ac:spMkLst>
            <pc:docMk/>
            <pc:sldMk cId="3331319082" sldId="460"/>
            <ac:spMk id="14" creationId="{2BC7C18F-B22E-7245-131A-27E7FBD753D8}"/>
          </ac:spMkLst>
        </pc:spChg>
      </pc:sldChg>
      <pc:sldChg chg="modNotesTx">
        <pc:chgData name="Melissa Norton" userId="500eaf85-6f86-4b74-84c5-4d10077f2091" providerId="ADAL" clId="{3AF126BC-D1C7-411D-AF54-92E0C7E8B0BC}" dt="2025-12-03T04:32:18.765" v="669" actId="20577"/>
        <pc:sldMkLst>
          <pc:docMk/>
          <pc:sldMk cId="2889459335" sldId="461"/>
        </pc:sldMkLst>
      </pc:sldChg>
      <pc:sldChg chg="addSp delSp modSp new mod modNotesTx">
        <pc:chgData name="Melissa Norton" userId="500eaf85-6f86-4b74-84c5-4d10077f2091" providerId="ADAL" clId="{3AF126BC-D1C7-411D-AF54-92E0C7E8B0BC}" dt="2025-12-04T20:14:43.225" v="2550" actId="20577"/>
        <pc:sldMkLst>
          <pc:docMk/>
          <pc:sldMk cId="640218804" sldId="462"/>
        </pc:sldMkLst>
        <pc:spChg chg="mod">
          <ac:chgData name="Melissa Norton" userId="500eaf85-6f86-4b74-84c5-4d10077f2091" providerId="ADAL" clId="{3AF126BC-D1C7-411D-AF54-92E0C7E8B0BC}" dt="2025-12-03T21:45:17.928" v="2047" actId="14100"/>
          <ac:spMkLst>
            <pc:docMk/>
            <pc:sldMk cId="640218804" sldId="462"/>
            <ac:spMk id="2" creationId="{16FFF372-121D-8F1F-1CBB-D42C8CA483C0}"/>
          </ac:spMkLst>
        </pc:spChg>
        <pc:spChg chg="mod">
          <ac:chgData name="Melissa Norton" userId="500eaf85-6f86-4b74-84c5-4d10077f2091" providerId="ADAL" clId="{3AF126BC-D1C7-411D-AF54-92E0C7E8B0BC}" dt="2025-12-03T21:45:43.883" v="2097" actId="20577"/>
          <ac:spMkLst>
            <pc:docMk/>
            <pc:sldMk cId="640218804" sldId="462"/>
            <ac:spMk id="3" creationId="{2944A943-5754-F418-9F4D-FE44DBAB660B}"/>
          </ac:spMkLst>
        </pc:spChg>
        <pc:spChg chg="del">
          <ac:chgData name="Melissa Norton" userId="500eaf85-6f86-4b74-84c5-4d10077f2091" providerId="ADAL" clId="{3AF126BC-D1C7-411D-AF54-92E0C7E8B0BC}" dt="2025-12-03T21:40:30.168" v="1935" actId="478"/>
          <ac:spMkLst>
            <pc:docMk/>
            <pc:sldMk cId="640218804" sldId="462"/>
            <ac:spMk id="4" creationId="{ACE44FCD-C845-9639-4D6D-D293303E70A0}"/>
          </ac:spMkLst>
        </pc:spChg>
        <pc:spChg chg="del">
          <ac:chgData name="Melissa Norton" userId="500eaf85-6f86-4b74-84c5-4d10077f2091" providerId="ADAL" clId="{3AF126BC-D1C7-411D-AF54-92E0C7E8B0BC}" dt="2025-12-03T21:40:33.896" v="1936" actId="478"/>
          <ac:spMkLst>
            <pc:docMk/>
            <pc:sldMk cId="640218804" sldId="462"/>
            <ac:spMk id="5" creationId="{ABF0D83E-4FAB-9615-4A7A-4B88C10ABF55}"/>
          </ac:spMkLst>
        </pc:spChg>
        <pc:spChg chg="del">
          <ac:chgData name="Melissa Norton" userId="500eaf85-6f86-4b74-84c5-4d10077f2091" providerId="ADAL" clId="{3AF126BC-D1C7-411D-AF54-92E0C7E8B0BC}" dt="2025-12-03T21:40:38.488" v="1937" actId="478"/>
          <ac:spMkLst>
            <pc:docMk/>
            <pc:sldMk cId="640218804" sldId="462"/>
            <ac:spMk id="6" creationId="{26040295-CCF3-74FF-8120-8C06D087760C}"/>
          </ac:spMkLst>
        </pc:spChg>
        <pc:picChg chg="add mod">
          <ac:chgData name="Melissa Norton" userId="500eaf85-6f86-4b74-84c5-4d10077f2091" providerId="ADAL" clId="{3AF126BC-D1C7-411D-AF54-92E0C7E8B0BC}" dt="2025-12-03T21:53:34.518" v="2155" actId="1076"/>
          <ac:picMkLst>
            <pc:docMk/>
            <pc:sldMk cId="640218804" sldId="462"/>
            <ac:picMk id="7" creationId="{4867C679-2E9C-AAF2-24E5-11FD89631A28}"/>
          </ac:picMkLst>
        </pc:picChg>
      </pc:sldChg>
      <pc:sldChg chg="modSp add del modAnim">
        <pc:chgData name="Melissa Norton" userId="500eaf85-6f86-4b74-84c5-4d10077f2091" providerId="ADAL" clId="{3AF126BC-D1C7-411D-AF54-92E0C7E8B0BC}" dt="2025-12-03T21:25:25.060" v="1758" actId="47"/>
        <pc:sldMkLst>
          <pc:docMk/>
          <pc:sldMk cId="1515729110" sldId="463"/>
        </pc:sldMkLst>
        <pc:spChg chg="mod">
          <ac:chgData name="Melissa Norton" userId="500eaf85-6f86-4b74-84c5-4d10077f2091" providerId="ADAL" clId="{3AF126BC-D1C7-411D-AF54-92E0C7E8B0BC}" dt="2025-12-03T04:45:42.005" v="1389"/>
          <ac:spMkLst>
            <pc:docMk/>
            <pc:sldMk cId="1515729110" sldId="463"/>
            <ac:spMk id="2" creationId="{67D17130-5C59-74C3-95D9-FA17F78B7DA0}"/>
          </ac:spMkLst>
        </pc:spChg>
        <pc:spChg chg="mod">
          <ac:chgData name="Melissa Norton" userId="500eaf85-6f86-4b74-84c5-4d10077f2091" providerId="ADAL" clId="{3AF126BC-D1C7-411D-AF54-92E0C7E8B0BC}" dt="2025-12-03T04:45:46.807" v="1390" actId="20577"/>
          <ac:spMkLst>
            <pc:docMk/>
            <pc:sldMk cId="1515729110" sldId="463"/>
            <ac:spMk id="3" creationId="{33B3E306-653F-093B-3051-CDB16E44DF58}"/>
          </ac:spMkLst>
        </pc:spChg>
      </pc:sldChg>
      <pc:sldChg chg="modSp add del modAnim">
        <pc:chgData name="Melissa Norton" userId="500eaf85-6f86-4b74-84c5-4d10077f2091" providerId="ADAL" clId="{3AF126BC-D1C7-411D-AF54-92E0C7E8B0BC}" dt="2025-12-03T21:25:25.060" v="1758" actId="47"/>
        <pc:sldMkLst>
          <pc:docMk/>
          <pc:sldMk cId="2585777902" sldId="464"/>
        </pc:sldMkLst>
        <pc:spChg chg="mod">
          <ac:chgData name="Melissa Norton" userId="500eaf85-6f86-4b74-84c5-4d10077f2091" providerId="ADAL" clId="{3AF126BC-D1C7-411D-AF54-92E0C7E8B0BC}" dt="2025-12-03T04:45:55.501" v="1391"/>
          <ac:spMkLst>
            <pc:docMk/>
            <pc:sldMk cId="2585777902" sldId="464"/>
            <ac:spMk id="2" creationId="{EEB8AF76-10AE-95F6-A98D-4FE3C9C8EDC6}"/>
          </ac:spMkLst>
        </pc:spChg>
        <pc:spChg chg="mod">
          <ac:chgData name="Melissa Norton" userId="500eaf85-6f86-4b74-84c5-4d10077f2091" providerId="ADAL" clId="{3AF126BC-D1C7-411D-AF54-92E0C7E8B0BC}" dt="2025-12-03T04:46:02.076" v="1393" actId="20577"/>
          <ac:spMkLst>
            <pc:docMk/>
            <pc:sldMk cId="2585777902" sldId="464"/>
            <ac:spMk id="3" creationId="{31F42F95-15BE-EE1A-ED5F-AC64B6E32646}"/>
          </ac:spMkLst>
        </pc:spChg>
      </pc:sldChg>
      <pc:sldChg chg="modSp add del mod addAnim delAnim modAnim">
        <pc:chgData name="Melissa Norton" userId="500eaf85-6f86-4b74-84c5-4d10077f2091" providerId="ADAL" clId="{3AF126BC-D1C7-411D-AF54-92E0C7E8B0BC}" dt="2025-12-03T21:25:25.060" v="1758" actId="47"/>
        <pc:sldMkLst>
          <pc:docMk/>
          <pc:sldMk cId="1023358643" sldId="465"/>
        </pc:sldMkLst>
        <pc:spChg chg="mod">
          <ac:chgData name="Melissa Norton" userId="500eaf85-6f86-4b74-84c5-4d10077f2091" providerId="ADAL" clId="{3AF126BC-D1C7-411D-AF54-92E0C7E8B0BC}" dt="2025-12-03T04:46:16.376" v="1397" actId="20577"/>
          <ac:spMkLst>
            <pc:docMk/>
            <pc:sldMk cId="1023358643" sldId="465"/>
            <ac:spMk id="2" creationId="{CC5C5395-A833-B1F7-8D38-5FD22E3FA445}"/>
          </ac:spMkLst>
        </pc:spChg>
        <pc:spChg chg="mod">
          <ac:chgData name="Melissa Norton" userId="500eaf85-6f86-4b74-84c5-4d10077f2091" providerId="ADAL" clId="{3AF126BC-D1C7-411D-AF54-92E0C7E8B0BC}" dt="2025-12-03T04:46:24.710" v="1399" actId="20577"/>
          <ac:spMkLst>
            <pc:docMk/>
            <pc:sldMk cId="1023358643" sldId="465"/>
            <ac:spMk id="3" creationId="{7D9AC733-F7DB-9249-06E1-7FDA0D7C80C0}"/>
          </ac:spMkLst>
        </pc:spChg>
      </pc:sldChg>
      <pc:sldChg chg="modSp add del modAnim">
        <pc:chgData name="Melissa Norton" userId="500eaf85-6f86-4b74-84c5-4d10077f2091" providerId="ADAL" clId="{3AF126BC-D1C7-411D-AF54-92E0C7E8B0BC}" dt="2025-12-03T21:25:25.060" v="1758" actId="47"/>
        <pc:sldMkLst>
          <pc:docMk/>
          <pc:sldMk cId="2193380753" sldId="466"/>
        </pc:sldMkLst>
        <pc:spChg chg="mod">
          <ac:chgData name="Melissa Norton" userId="500eaf85-6f86-4b74-84c5-4d10077f2091" providerId="ADAL" clId="{3AF126BC-D1C7-411D-AF54-92E0C7E8B0BC}" dt="2025-12-03T04:46:37.287" v="1400"/>
          <ac:spMkLst>
            <pc:docMk/>
            <pc:sldMk cId="2193380753" sldId="466"/>
            <ac:spMk id="2" creationId="{841DEAFE-CB3D-F65A-DA5C-13774E4136D8}"/>
          </ac:spMkLst>
        </pc:spChg>
        <pc:spChg chg="mod">
          <ac:chgData name="Melissa Norton" userId="500eaf85-6f86-4b74-84c5-4d10077f2091" providerId="ADAL" clId="{3AF126BC-D1C7-411D-AF54-92E0C7E8B0BC}" dt="2025-12-03T04:46:42.911" v="1429" actId="20577"/>
          <ac:spMkLst>
            <pc:docMk/>
            <pc:sldMk cId="2193380753" sldId="466"/>
            <ac:spMk id="3" creationId="{A0FC8D5C-90A6-99F3-7BFF-165C2883243B}"/>
          </ac:spMkLst>
        </pc:spChg>
      </pc:sldChg>
      <pc:sldChg chg="addSp delSp modSp new mod modNotesTx">
        <pc:chgData name="Melissa Norton" userId="500eaf85-6f86-4b74-84c5-4d10077f2091" providerId="ADAL" clId="{3AF126BC-D1C7-411D-AF54-92E0C7E8B0BC}" dt="2025-12-04T16:08:09.841" v="2454" actId="20577"/>
        <pc:sldMkLst>
          <pc:docMk/>
          <pc:sldMk cId="4059613351" sldId="467"/>
        </pc:sldMkLst>
        <pc:spChg chg="mod">
          <ac:chgData name="Melissa Norton" userId="500eaf85-6f86-4b74-84c5-4d10077f2091" providerId="ADAL" clId="{3AF126BC-D1C7-411D-AF54-92E0C7E8B0BC}" dt="2025-12-03T04:47:58.437" v="1449" actId="20577"/>
          <ac:spMkLst>
            <pc:docMk/>
            <pc:sldMk cId="4059613351" sldId="467"/>
            <ac:spMk id="2" creationId="{549CE8D7-099F-A08C-A05C-9F4556B22315}"/>
          </ac:spMkLst>
        </pc:spChg>
        <pc:spChg chg="mod">
          <ac:chgData name="Melissa Norton" userId="500eaf85-6f86-4b74-84c5-4d10077f2091" providerId="ADAL" clId="{3AF126BC-D1C7-411D-AF54-92E0C7E8B0BC}" dt="2025-12-03T20:58:20.082" v="1484" actId="1076"/>
          <ac:spMkLst>
            <pc:docMk/>
            <pc:sldMk cId="4059613351" sldId="467"/>
            <ac:spMk id="3" creationId="{529994EE-49E7-5A79-F634-4B51CD5CA74E}"/>
          </ac:spMkLst>
        </pc:spChg>
        <pc:spChg chg="del">
          <ac:chgData name="Melissa Norton" userId="500eaf85-6f86-4b74-84c5-4d10077f2091" providerId="ADAL" clId="{3AF126BC-D1C7-411D-AF54-92E0C7E8B0BC}" dt="2025-12-03T20:56:52.529" v="1450" actId="22"/>
          <ac:spMkLst>
            <pc:docMk/>
            <pc:sldMk cId="4059613351" sldId="467"/>
            <ac:spMk id="4" creationId="{A26AC2DB-FEBD-40FA-9664-0B1A5616BB84}"/>
          </ac:spMkLst>
        </pc:spChg>
        <pc:spChg chg="mod">
          <ac:chgData name="Melissa Norton" userId="500eaf85-6f86-4b74-84c5-4d10077f2091" providerId="ADAL" clId="{3AF126BC-D1C7-411D-AF54-92E0C7E8B0BC}" dt="2025-12-03T20:59:30.456" v="1512" actId="1076"/>
          <ac:spMkLst>
            <pc:docMk/>
            <pc:sldMk cId="4059613351" sldId="467"/>
            <ac:spMk id="5" creationId="{9A9C987B-10B8-6B7F-C5FA-B164C034F0D3}"/>
          </ac:spMkLst>
        </pc:spChg>
        <pc:spChg chg="del">
          <ac:chgData name="Melissa Norton" userId="500eaf85-6f86-4b74-84c5-4d10077f2091" providerId="ADAL" clId="{3AF126BC-D1C7-411D-AF54-92E0C7E8B0BC}" dt="2025-12-03T20:59:04.157" v="1487" actId="22"/>
          <ac:spMkLst>
            <pc:docMk/>
            <pc:sldMk cId="4059613351" sldId="467"/>
            <ac:spMk id="6" creationId="{2FC60778-B945-2FF5-8D1A-7EACB45BB35D}"/>
          </ac:spMkLst>
        </pc:spChg>
        <pc:spChg chg="mod">
          <ac:chgData name="Melissa Norton" userId="500eaf85-6f86-4b74-84c5-4d10077f2091" providerId="ADAL" clId="{3AF126BC-D1C7-411D-AF54-92E0C7E8B0BC}" dt="2025-12-03T21:01:28.327" v="1561" actId="1076"/>
          <ac:spMkLst>
            <pc:docMk/>
            <pc:sldMk cId="4059613351" sldId="467"/>
            <ac:spMk id="7" creationId="{F62F4CF7-ED72-7AAB-05A6-357BDDF0D3A7}"/>
          </ac:spMkLst>
        </pc:spChg>
        <pc:spChg chg="del">
          <ac:chgData name="Melissa Norton" userId="500eaf85-6f86-4b74-84c5-4d10077f2091" providerId="ADAL" clId="{3AF126BC-D1C7-411D-AF54-92E0C7E8B0BC}" dt="2025-12-03T21:00:50.657" v="1514" actId="22"/>
          <ac:spMkLst>
            <pc:docMk/>
            <pc:sldMk cId="4059613351" sldId="467"/>
            <ac:spMk id="8" creationId="{255A3115-8039-73E4-0BD8-E87A072954E3}"/>
          </ac:spMkLst>
        </pc:spChg>
        <pc:spChg chg="del">
          <ac:chgData name="Melissa Norton" userId="500eaf85-6f86-4b74-84c5-4d10077f2091" providerId="ADAL" clId="{3AF126BC-D1C7-411D-AF54-92E0C7E8B0BC}" dt="2025-12-03T20:57:30.314" v="1452" actId="478"/>
          <ac:spMkLst>
            <pc:docMk/>
            <pc:sldMk cId="4059613351" sldId="467"/>
            <ac:spMk id="9" creationId="{D534271E-F616-C892-17C3-F9FF095F0F9A}"/>
          </ac:spMkLst>
        </pc:spChg>
        <pc:spChg chg="del">
          <ac:chgData name="Melissa Norton" userId="500eaf85-6f86-4b74-84c5-4d10077f2091" providerId="ADAL" clId="{3AF126BC-D1C7-411D-AF54-92E0C7E8B0BC}" dt="2025-12-03T20:57:32.182" v="1453" actId="478"/>
          <ac:spMkLst>
            <pc:docMk/>
            <pc:sldMk cId="4059613351" sldId="467"/>
            <ac:spMk id="10" creationId="{8FC771ED-8532-07A0-5F55-9F0BB54CB46F}"/>
          </ac:spMkLst>
        </pc:spChg>
        <pc:spChg chg="del">
          <ac:chgData name="Melissa Norton" userId="500eaf85-6f86-4b74-84c5-4d10077f2091" providerId="ADAL" clId="{3AF126BC-D1C7-411D-AF54-92E0C7E8B0BC}" dt="2025-12-03T20:57:35.284" v="1454" actId="478"/>
          <ac:spMkLst>
            <pc:docMk/>
            <pc:sldMk cId="4059613351" sldId="467"/>
            <ac:spMk id="11" creationId="{B5F6B379-F5B0-493C-B751-A48B640D4192}"/>
          </ac:spMkLst>
        </pc:spChg>
        <pc:picChg chg="add mod ord">
          <ac:chgData name="Melissa Norton" userId="500eaf85-6f86-4b74-84c5-4d10077f2091" providerId="ADAL" clId="{3AF126BC-D1C7-411D-AF54-92E0C7E8B0BC}" dt="2025-12-03T20:58:31.255" v="1486" actId="1076"/>
          <ac:picMkLst>
            <pc:docMk/>
            <pc:sldMk cId="4059613351" sldId="467"/>
            <ac:picMk id="13" creationId="{31331312-6CE9-3EE9-F678-07179A7D2CA9}"/>
          </ac:picMkLst>
        </pc:picChg>
        <pc:picChg chg="add mod ord">
          <ac:chgData name="Melissa Norton" userId="500eaf85-6f86-4b74-84c5-4d10077f2091" providerId="ADAL" clId="{3AF126BC-D1C7-411D-AF54-92E0C7E8B0BC}" dt="2025-12-03T21:02:13.541" v="1569" actId="1076"/>
          <ac:picMkLst>
            <pc:docMk/>
            <pc:sldMk cId="4059613351" sldId="467"/>
            <ac:picMk id="15" creationId="{D63979C2-3C72-38B6-AC07-0BF0251BEA7C}"/>
          </ac:picMkLst>
        </pc:picChg>
        <pc:picChg chg="add mod ord">
          <ac:chgData name="Melissa Norton" userId="500eaf85-6f86-4b74-84c5-4d10077f2091" providerId="ADAL" clId="{3AF126BC-D1C7-411D-AF54-92E0C7E8B0BC}" dt="2025-12-03T21:02:06.901" v="1568" actId="14100"/>
          <ac:picMkLst>
            <pc:docMk/>
            <pc:sldMk cId="4059613351" sldId="467"/>
            <ac:picMk id="17" creationId="{34B3B9EC-B939-A37D-04C8-A287454D48D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56F32FC-4BD9-442A-A8C6-51598C909FE3}" type="datetimeFigureOut">
              <a:rPr lang="en-US" smtClean="0"/>
              <a:t>12/2/2025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6371FA-A98D-41E8-93F4-09945841298A}" type="datetimeFigureOut">
              <a:rPr lang="en-US" smtClean="0"/>
              <a:t>12/2/2025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Preface that we are 13 days away from the first day of finals. Questions we got in advance: </a:t>
            </a:r>
          </a:p>
          <a:p>
            <a:r>
              <a:rPr lang="en-US" dirty="0">
                <a:effectLst/>
              </a:rPr>
              <a:t>- Sometimes I never know where to start when beginning to study, and I get overwhelmed very easily</a:t>
            </a:r>
            <a:endParaRPr lang="en-US" dirty="0"/>
          </a:p>
          <a:p>
            <a:pPr marL="171450" indent="-171450">
              <a:buFontTx/>
              <a:buChar char="-"/>
            </a:pPr>
            <a:r>
              <a:rPr lang="en-US" dirty="0">
                <a:effectLst/>
              </a:rPr>
              <a:t>Knowing when you’ve studied enough</a:t>
            </a:r>
          </a:p>
          <a:p>
            <a:pPr marL="171450" indent="-171450">
              <a:buFontTx/>
              <a:buChar char="-"/>
            </a:pPr>
            <a:r>
              <a:rPr lang="en-US" dirty="0"/>
              <a:t>H</a:t>
            </a:r>
            <a:r>
              <a:rPr lang="en-US" dirty="0">
                <a:effectLst/>
              </a:rPr>
              <a:t>ow to focus while trying to study</a:t>
            </a:r>
          </a:p>
          <a:p>
            <a:pPr marL="171450" indent="-171450">
              <a:buFontTx/>
              <a:buChar char="-"/>
            </a:pPr>
            <a:r>
              <a:rPr lang="en-US" dirty="0">
                <a:effectLst/>
              </a:rPr>
              <a:t>Note taking optimized for optimizing studying</a:t>
            </a:r>
          </a:p>
          <a:p>
            <a:pPr marL="171450" indent="-171450">
              <a:buFontTx/>
              <a:buChar char="-"/>
            </a:pPr>
            <a:r>
              <a:rPr lang="en-US" dirty="0">
                <a:effectLst/>
              </a:rPr>
              <a:t>What is the best strategy for studying for exams</a:t>
            </a: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308199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615A-97AD-E6DA-23A3-2604F6C3F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68266-14B0-26AF-49F4-3957F6AC2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8A100-0632-B78F-4860-2A517FA46E49}"/>
              </a:ext>
            </a:extLst>
          </p:cNvPr>
          <p:cNvSpPr>
            <a:spLocks noGrp="1"/>
          </p:cNvSpPr>
          <p:nvPr>
            <p:ph type="body" idx="1"/>
          </p:nvPr>
        </p:nvSpPr>
        <p:spPr/>
        <p:txBody>
          <a:bodyPr/>
          <a:lstStyle/>
          <a:p>
            <a:r>
              <a:rPr lang="en-US" dirty="0"/>
              <a:t>It’s important to know what “works for you” but you also have to be aware if what “works for you” is dramatically different than your typical exam setting. For example, café studying is great and energizing, but it is VERY different from a quiet classroom setting. </a:t>
            </a:r>
          </a:p>
        </p:txBody>
      </p:sp>
      <p:sp>
        <p:nvSpPr>
          <p:cNvPr id="4" name="Slide Number Placeholder 3">
            <a:extLst>
              <a:ext uri="{FF2B5EF4-FFF2-40B4-BE49-F238E27FC236}">
                <a16:creationId xmlns:a16="http://schemas.microsoft.com/office/drawing/2014/main" id="{C973AA40-4965-1FD7-B383-4B06B0AF2C6F}"/>
              </a:ext>
            </a:extLst>
          </p:cNvPr>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266453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Body doubling is a productivity technique where a person works alongside someone else, either in person or virtually, to stay focused and accountable. It can be used for any task and is particularly helpful for people with ADHD, as the mere presence of another person can provide motivation, reduce distractions, and encourage task completion. The other person, or "body double," doesn't necessarily have to interact or work on the same task, but their presence helps create a more focused environment.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Put God here. </a:t>
            </a: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93703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Moderate levels of stress can actually improve motivation, memory, and attention, and enhance test performance. Test anxiety, however, involves stress and worry that interferes with test performance, well-being and attitudes towards school. Symptoms: sweating, nausea, stomachache, shaking, muscle tension, nervousness, feeling like mind going blank.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our self-worth is not tied up in the exam but God. </a:t>
            </a:r>
          </a:p>
          <a:p>
            <a:endParaRPr lang="en-US" dirty="0"/>
          </a:p>
          <a:p>
            <a:r>
              <a:rPr lang="en-US" dirty="0"/>
              <a:t>Positive self-talk examples:</a:t>
            </a:r>
          </a:p>
          <a:p>
            <a:r>
              <a:rPr lang="en-US" sz="1200" dirty="0"/>
              <a:t>“I am well-prepared for this test.”</a:t>
            </a:r>
          </a:p>
          <a:p>
            <a:r>
              <a:rPr lang="en-US" sz="1200" dirty="0"/>
              <a:t>“I am going to do my best.”</a:t>
            </a:r>
          </a:p>
          <a:p>
            <a:r>
              <a:rPr lang="en-US" sz="1200" dirty="0"/>
              <a:t>“I can get through this.” </a:t>
            </a:r>
          </a:p>
          <a:p>
            <a:r>
              <a:rPr lang="en-US" sz="1200" dirty="0"/>
              <a:t>“This is going to be okay.”</a:t>
            </a:r>
          </a:p>
          <a:p>
            <a:r>
              <a:rPr lang="en-US" sz="1200" dirty="0"/>
              <a:t>“Tests are never as bad as I think they’ll be.”</a:t>
            </a:r>
          </a:p>
          <a:p>
            <a:r>
              <a:rPr lang="en-US" sz="1200" dirty="0"/>
              <a:t>“Even though I am anxious, I can still do well.”</a:t>
            </a:r>
          </a:p>
          <a:p>
            <a:r>
              <a:rPr lang="en-US" sz="1200" dirty="0"/>
              <a:t>“I’ll use relaxation skills to calm down.”</a:t>
            </a:r>
          </a:p>
          <a:p>
            <a:r>
              <a:rPr lang="en-US" sz="1200" dirty="0"/>
              <a:t>“I can see myself passing this test.”</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a:p>
        </p:txBody>
      </p:sp>
    </p:spTree>
    <p:extLst>
      <p:ext uri="{BB962C8B-B14F-4D97-AF65-F5344CB8AC3E}">
        <p14:creationId xmlns:p14="http://schemas.microsoft.com/office/powerpoint/2010/main" val="190377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worst thing to get an exam back and think – why did I make that silly mistake! Anxiety can cause more mistakes. </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a:p>
        </p:txBody>
      </p:sp>
    </p:spTree>
    <p:extLst>
      <p:ext uri="{BB962C8B-B14F-4D97-AF65-F5344CB8AC3E}">
        <p14:creationId xmlns:p14="http://schemas.microsoft.com/office/powerpoint/2010/main" val="31449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peer coaches, make a schedule and stick to it! Any questions I didn’t answer?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a:p>
        </p:txBody>
      </p:sp>
    </p:spTree>
    <p:extLst>
      <p:ext uri="{BB962C8B-B14F-4D97-AF65-F5344CB8AC3E}">
        <p14:creationId xmlns:p14="http://schemas.microsoft.com/office/powerpoint/2010/main" val="420984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and talk.</a:t>
            </a:r>
          </a:p>
          <a:p>
            <a:endParaRPr lang="en-US" dirty="0"/>
          </a:p>
          <a:p>
            <a:r>
              <a:rPr lang="en-US" dirty="0"/>
              <a:t>I assume you are here because you feel like there is more you could be doing when studying to make it more effective. Maybe you have experienced real barriers to studying or maybe you are wondering if you could just level up?</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208057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7A8F2-DC67-C332-9CFF-4B9774583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78195-6D00-CBE8-0EB2-4E05DD251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3A560-2F38-8BE9-A9BB-021559A15EFD}"/>
              </a:ext>
            </a:extLst>
          </p:cNvPr>
          <p:cNvSpPr>
            <a:spLocks noGrp="1"/>
          </p:cNvSpPr>
          <p:nvPr>
            <p:ph type="body" idx="1"/>
          </p:nvPr>
        </p:nvSpPr>
        <p:spPr/>
        <p:txBody>
          <a:bodyPr/>
          <a:lstStyle/>
          <a:p>
            <a:r>
              <a:rPr lang="en-US" dirty="0"/>
              <a:t>Root causes: is it a time management issue? Is it that you are studying but it seems to be ineffective? Is it a motivation issue? Do you experience test anxiety? Or are you not sure what the root cause is? Others not listed? </a:t>
            </a:r>
          </a:p>
        </p:txBody>
      </p:sp>
      <p:sp>
        <p:nvSpPr>
          <p:cNvPr id="4" name="Slide Number Placeholder 3">
            <a:extLst>
              <a:ext uri="{FF2B5EF4-FFF2-40B4-BE49-F238E27FC236}">
                <a16:creationId xmlns:a16="http://schemas.microsoft.com/office/drawing/2014/main" id="{6CF8EBC9-BA84-761C-368F-72639D4249D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26272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Next year – add spaced repetition description / visual </a:t>
            </a:r>
          </a:p>
          <a:p>
            <a:pPr marL="0" indent="0" algn="l">
              <a:buNone/>
            </a:pPr>
            <a:endParaRPr lang="en-US" dirty="0"/>
          </a:p>
          <a:p>
            <a:pPr marL="0" indent="0" algn="l">
              <a:buNone/>
            </a:pPr>
            <a:r>
              <a:rPr lang="en-US" dirty="0"/>
              <a:t>These are like the foundational principles out of which the strategies arise. </a:t>
            </a:r>
          </a:p>
          <a:p>
            <a:pPr marL="228600" indent="-228600" algn="l">
              <a:buAutoNum type="arabicPeriod"/>
            </a:pPr>
            <a:r>
              <a:rPr lang="en-US" dirty="0"/>
              <a:t>Figure out HOW you are going to be tested and study that way! If you hear someone say they “Study” by reading over their notes, please ask them: is your prof going to give you all the information and ask you to check of whether it is familiar to you? No! Don’t study that way. Typically profs give you a little info and you have to give them the rest. This is how you should study and at this point in the semester you should have a really good idea of the actual format and type of exams your prof employs. </a:t>
            </a:r>
          </a:p>
          <a:p>
            <a:pPr marL="228600" indent="-228600" algn="l">
              <a:buAutoNum type="arabicPeriod"/>
            </a:pPr>
            <a:r>
              <a:rPr lang="en-US" dirty="0"/>
              <a:t>Research shows that we retain information longer, the more passes we’ve had at it over a longer period of time. This is why cramming is not a good idea. You may retain for a day, but not in a few weeks. It’s better to do shorter sessions more frequently, than one longer session. Same total time, more retention with spaced repetition. </a:t>
            </a:r>
          </a:p>
          <a:p>
            <a:pPr marL="228600" indent="-228600" algn="l">
              <a:buAutoNum type="arabicPeriod"/>
            </a:pPr>
            <a:r>
              <a:rPr lang="en-US" dirty="0"/>
              <a:t>Study sessions must include retrieval practice! Again if you are just copying over your notes, that is a very passive activity. This is not effective. You have to actually practice retrieval so that the first time you are retrieving the info isn’t on the exam itself!</a:t>
            </a:r>
          </a:p>
          <a:p>
            <a:pPr marL="228600" indent="-228600" algn="l">
              <a:buAutoNum type="arabicPeriod"/>
            </a:pPr>
            <a:r>
              <a:rPr lang="en-US" dirty="0"/>
              <a:t>Insert – God connection. It’s not enough just to decide to learn (like you might at the beginning of a study session) you have to actually make meaning. Make connections to your life, to other classes: the more meaning you can give it personally, the more your brain will want to hold onto that info!! (example with meeting ppl for the first time and remembering names)</a:t>
            </a:r>
          </a:p>
          <a:p>
            <a:pPr marL="228600" indent="-228600" algn="l">
              <a:buAutoNum type="arabicPeriod"/>
            </a:pPr>
            <a:endParaRPr lang="en-US" dirty="0"/>
          </a:p>
          <a:p>
            <a:pPr marL="228600" indent="-228600" algn="l">
              <a:buAutoNum type="arabicPeriod"/>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95867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1-4 promote retrieval and 5 promotes actually doing it.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363202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one of the questions – how to structure notes for studying…</a:t>
            </a:r>
          </a:p>
          <a:p>
            <a:r>
              <a:rPr lang="en-US" dirty="0"/>
              <a:t>This is also a great time to make meaning, make personal connections. “If you study like it matters, then it will.”</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399042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if there is more math specific advice </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a:p>
        </p:txBody>
      </p:sp>
    </p:spTree>
    <p:extLst>
      <p:ext uri="{BB962C8B-B14F-4D97-AF65-F5344CB8AC3E}">
        <p14:creationId xmlns:p14="http://schemas.microsoft.com/office/powerpoint/2010/main" val="5166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FREEEEE</a:t>
            </a:r>
          </a:p>
          <a:p>
            <a:endParaRPr lang="en-US" dirty="0"/>
          </a:p>
          <a:p>
            <a:r>
              <a:rPr lang="en-US" dirty="0"/>
              <a:t>Anki resource </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a:p>
        </p:txBody>
      </p:sp>
    </p:spTree>
    <p:extLst>
      <p:ext uri="{BB962C8B-B14F-4D97-AF65-F5344CB8AC3E}">
        <p14:creationId xmlns:p14="http://schemas.microsoft.com/office/powerpoint/2010/main" val="409772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a:p>
        </p:txBody>
      </p:sp>
    </p:spTree>
    <p:extLst>
      <p:ext uri="{BB962C8B-B14F-4D97-AF65-F5344CB8AC3E}">
        <p14:creationId xmlns:p14="http://schemas.microsoft.com/office/powerpoint/2010/main" val="186176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7D497-D655-7866-C165-C0644EE17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C7776BEC-3368-34FA-9F84-7FA494311DC9}"/>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2DA56E7F-F80D-2F91-2FF4-198E1FEE2CC4}"/>
              </a:ext>
            </a:extLst>
          </p:cNvPr>
          <p:cNvSpPr>
            <a:spLocks noGrp="1"/>
          </p:cNvSpPr>
          <p:nvPr>
            <p:ph type="sldNum" sz="quarter" idx="12"/>
          </p:nvPr>
        </p:nvSpPr>
        <p:spPr/>
        <p:txBody>
          <a:bodyPr/>
          <a:lstStyle/>
          <a:p>
            <a:fld id="{A49DFD55-3C28-40EF-9E31-A92D2E4017FF}" type="slidenum">
              <a:rPr lang="en-US" smtClean="0"/>
              <a:t>‹#›</a:t>
            </a:fld>
            <a:endParaRPr lang="en-US"/>
          </a:p>
        </p:txBody>
      </p:sp>
    </p:spTree>
    <p:extLst>
      <p:ext uri="{BB962C8B-B14F-4D97-AF65-F5344CB8AC3E}">
        <p14:creationId xmlns:p14="http://schemas.microsoft.com/office/powerpoint/2010/main" val="237975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 id="2147483670" r:id="rId1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www.wheaton.edu/la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notebooklm.google/?gad_source=1&amp;gad_campaignid=23001817403&amp;gbraid=0AAAAA-fwSse-u-UUmwud1Qumcwm1Xre8E&amp;gclid=CjwKCAiA3L_JBhAlEiwAlcWO5_cEQaiOj44IMKWJ6Mw-AKwrFugNrhhoKX6yOA22fh9_WcIIbrerZRoC_yoQAvD_Bw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5161878" cy="1152050"/>
          </a:xfrm>
        </p:spPr>
        <p:txBody>
          <a:bodyPr/>
          <a:lstStyle/>
          <a:p>
            <a:r>
              <a:rPr lang="en-US" dirty="0"/>
              <a:t>Study Strategies that Really Work</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526094" y="5586890"/>
            <a:ext cx="4941770" cy="813910"/>
          </a:xfrm>
        </p:spPr>
        <p:txBody>
          <a:bodyPr vert="horz" lIns="91440" tIns="45720" rIns="91440" bIns="45720" rtlCol="0" anchor="t">
            <a:normAutofit fontScale="85000" lnSpcReduction="20000"/>
          </a:bodyPr>
          <a:lstStyle/>
          <a:p>
            <a:r>
              <a:rPr lang="en-US" dirty="0"/>
              <a:t>Melissa Norton, Director</a:t>
            </a:r>
          </a:p>
          <a:p>
            <a:r>
              <a:rPr lang="en-US" dirty="0"/>
              <a:t>Learning &amp; Accessibility Services (LAS) </a:t>
            </a:r>
          </a:p>
          <a:p>
            <a:r>
              <a:rPr lang="en-US" dirty="0"/>
              <a:t>12.3.25</a:t>
            </a:r>
          </a:p>
        </p:txBody>
      </p:sp>
    </p:spTree>
    <p:custDataLst>
      <p:tags r:id="rId1"/>
    </p:custDataLst>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F431-1175-CA80-9922-144EB600B4B1}"/>
              </a:ext>
            </a:extLst>
          </p:cNvPr>
          <p:cNvSpPr>
            <a:spLocks noGrp="1"/>
          </p:cNvSpPr>
          <p:nvPr>
            <p:ph type="title"/>
          </p:nvPr>
        </p:nvSpPr>
        <p:spPr/>
        <p:txBody>
          <a:bodyPr/>
          <a:lstStyle/>
          <a:p>
            <a:r>
              <a:rPr lang="en-US" dirty="0"/>
              <a:t>Prepare a presentation</a:t>
            </a:r>
          </a:p>
        </p:txBody>
      </p:sp>
      <p:sp>
        <p:nvSpPr>
          <p:cNvPr id="3" name="Text Placeholder 2">
            <a:extLst>
              <a:ext uri="{FF2B5EF4-FFF2-40B4-BE49-F238E27FC236}">
                <a16:creationId xmlns:a16="http://schemas.microsoft.com/office/drawing/2014/main" id="{83BA94D1-ABF2-085B-E1A4-61A0BDCC4A6B}"/>
              </a:ext>
            </a:extLst>
          </p:cNvPr>
          <p:cNvSpPr>
            <a:spLocks noGrp="1"/>
          </p:cNvSpPr>
          <p:nvPr>
            <p:ph type="body" idx="1"/>
          </p:nvPr>
        </p:nvSpPr>
        <p:spPr>
          <a:xfrm>
            <a:off x="5476875" y="3172386"/>
            <a:ext cx="6910891" cy="4316729"/>
          </a:xfrm>
        </p:spPr>
        <p:txBody>
          <a:bodyPr>
            <a:normAutofit/>
          </a:bodyPr>
          <a:lstStyle/>
          <a:p>
            <a:r>
              <a:rPr lang="en-US" sz="1600" dirty="0"/>
              <a:t>Study like you are preparing a presentation</a:t>
            </a:r>
          </a:p>
          <a:p>
            <a:pPr marL="285750" indent="-285750">
              <a:buFont typeface="Arial" panose="020B0604020202020204" pitchFamily="34" charset="0"/>
              <a:buChar char="•"/>
            </a:pPr>
            <a:r>
              <a:rPr lang="en-US" sz="1600" dirty="0"/>
              <a:t>Deep learning posture</a:t>
            </a:r>
          </a:p>
          <a:p>
            <a:pPr marL="285750" indent="-285750">
              <a:buFont typeface="Arial" panose="020B0604020202020204" pitchFamily="34" charset="0"/>
              <a:buChar char="•"/>
            </a:pPr>
            <a:r>
              <a:rPr lang="en-US" sz="1600" dirty="0"/>
              <a:t>Use a few cues but rely mostly on your memory</a:t>
            </a:r>
          </a:p>
          <a:p>
            <a:pPr marL="285750" indent="-285750">
              <a:buFont typeface="Arial" panose="020B0604020202020204" pitchFamily="34" charset="0"/>
              <a:buChar char="•"/>
            </a:pPr>
            <a:r>
              <a:rPr lang="en-US" sz="1600" dirty="0"/>
              <a:t>Turn on video camera to present to yourself or a friend</a:t>
            </a:r>
          </a:p>
          <a:p>
            <a:pPr marL="285750" indent="-285750">
              <a:buFont typeface="Arial" panose="020B0604020202020204" pitchFamily="34" charset="0"/>
              <a:buChar char="•"/>
            </a:pPr>
            <a:r>
              <a:rPr lang="en-US" sz="1600" dirty="0"/>
              <a:t>See how much you recall on each topic</a:t>
            </a:r>
          </a:p>
          <a:p>
            <a:endParaRPr lang="en-US" dirty="0"/>
          </a:p>
        </p:txBody>
      </p:sp>
      <p:pic>
        <p:nvPicPr>
          <p:cNvPr id="1026" name="Picture 2" descr="College Students Presentation: Over 22 ...">
            <a:extLst>
              <a:ext uri="{FF2B5EF4-FFF2-40B4-BE49-F238E27FC236}">
                <a16:creationId xmlns:a16="http://schemas.microsoft.com/office/drawing/2014/main" id="{EF3E465F-1A86-95D3-5EA8-3F108662D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91" y="2190750"/>
            <a:ext cx="3232055" cy="323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0181-8404-7567-57E6-7A2EA5338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CA0C3-9A03-92AE-7CFF-62A29B835094}"/>
              </a:ext>
            </a:extLst>
          </p:cNvPr>
          <p:cNvSpPr>
            <a:spLocks noGrp="1"/>
          </p:cNvSpPr>
          <p:nvPr>
            <p:ph type="title"/>
          </p:nvPr>
        </p:nvSpPr>
        <p:spPr/>
        <p:txBody>
          <a:bodyPr/>
          <a:lstStyle/>
          <a:p>
            <a:r>
              <a:rPr lang="en-US"/>
              <a:t>environment</a:t>
            </a:r>
          </a:p>
        </p:txBody>
      </p:sp>
      <p:sp>
        <p:nvSpPr>
          <p:cNvPr id="3" name="Text Placeholder 2">
            <a:extLst>
              <a:ext uri="{FF2B5EF4-FFF2-40B4-BE49-F238E27FC236}">
                <a16:creationId xmlns:a16="http://schemas.microsoft.com/office/drawing/2014/main" id="{4939030A-456B-1512-B8FB-C80B1E2EDD34}"/>
              </a:ext>
            </a:extLst>
          </p:cNvPr>
          <p:cNvSpPr>
            <a:spLocks noGrp="1"/>
          </p:cNvSpPr>
          <p:nvPr>
            <p:ph type="body" idx="1"/>
          </p:nvPr>
        </p:nvSpPr>
        <p:spPr>
          <a:xfrm>
            <a:off x="5476875" y="3038805"/>
            <a:ext cx="6910891" cy="4316729"/>
          </a:xfrm>
        </p:spPr>
        <p:txBody>
          <a:bodyPr>
            <a:normAutofit/>
          </a:bodyPr>
          <a:lstStyle/>
          <a:p>
            <a:r>
              <a:rPr lang="en-US" sz="1600" dirty="0"/>
              <a:t>Replicate exam-like conditions (especially when practicing retrieval)</a:t>
            </a:r>
          </a:p>
          <a:p>
            <a:pPr marL="285750" indent="-285750">
              <a:buFont typeface="Arial" panose="020B0604020202020204" pitchFamily="34" charset="0"/>
              <a:buChar char="•"/>
            </a:pPr>
            <a:r>
              <a:rPr lang="en-US" sz="1600" dirty="0"/>
              <a:t>Timer </a:t>
            </a:r>
          </a:p>
          <a:p>
            <a:pPr marL="285750" indent="-285750">
              <a:buFont typeface="Arial" panose="020B0604020202020204" pitchFamily="34" charset="0"/>
              <a:buChar char="•"/>
            </a:pPr>
            <a:r>
              <a:rPr lang="en-US" sz="1600" dirty="0"/>
              <a:t>Quiet</a:t>
            </a:r>
          </a:p>
          <a:p>
            <a:pPr marL="285750" indent="-285750">
              <a:buFont typeface="Arial" panose="020B0604020202020204" pitchFamily="34" charset="0"/>
              <a:buChar char="•"/>
            </a:pPr>
            <a:r>
              <a:rPr lang="en-US" sz="1600" dirty="0"/>
              <a:t>Study for different classes in different spaces</a:t>
            </a:r>
          </a:p>
          <a:p>
            <a:pPr marL="285750" indent="-285750">
              <a:buFont typeface="Arial" panose="020B0604020202020204" pitchFamily="34" charset="0"/>
              <a:buChar char="•"/>
            </a:pPr>
            <a:r>
              <a:rPr lang="en-US" sz="1600" dirty="0"/>
              <a:t>“Returning to the scene of the crime” </a:t>
            </a:r>
          </a:p>
          <a:p>
            <a:pPr marL="285750" indent="-285750">
              <a:buFont typeface="Arial" panose="020B0604020202020204" pitchFamily="34" charset="0"/>
              <a:buChar char="•"/>
            </a:pPr>
            <a:r>
              <a:rPr lang="en-US" sz="1600" dirty="0"/>
              <a:t>Sensory cues</a:t>
            </a:r>
          </a:p>
          <a:p>
            <a:pPr marL="285750" indent="-285750">
              <a:buFont typeface="Arial" panose="020B0604020202020204" pitchFamily="34" charset="0"/>
              <a:buChar char="•"/>
            </a:pPr>
            <a:endParaRPr lang="en-US" dirty="0"/>
          </a:p>
          <a:p>
            <a:endParaRPr lang="en-US" dirty="0"/>
          </a:p>
        </p:txBody>
      </p:sp>
      <p:pic>
        <p:nvPicPr>
          <p:cNvPr id="2050" name="Picture 2" descr="Cohon University Center ...">
            <a:extLst>
              <a:ext uri="{FF2B5EF4-FFF2-40B4-BE49-F238E27FC236}">
                <a16:creationId xmlns:a16="http://schemas.microsoft.com/office/drawing/2014/main" id="{D130F4EA-3209-12D4-9967-00720964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01" y="2876551"/>
            <a:ext cx="3098146" cy="232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F372-121D-8F1F-1CBB-D42C8CA483C0}"/>
              </a:ext>
            </a:extLst>
          </p:cNvPr>
          <p:cNvSpPr>
            <a:spLocks noGrp="1"/>
          </p:cNvSpPr>
          <p:nvPr>
            <p:ph type="title"/>
          </p:nvPr>
        </p:nvSpPr>
        <p:spPr>
          <a:xfrm>
            <a:off x="5476874" y="1671639"/>
            <a:ext cx="5616949" cy="1204912"/>
          </a:xfrm>
        </p:spPr>
        <p:txBody>
          <a:bodyPr/>
          <a:lstStyle/>
          <a:p>
            <a:r>
              <a:rPr lang="en-US" dirty="0"/>
              <a:t>Motivation/accountability </a:t>
            </a:r>
          </a:p>
        </p:txBody>
      </p:sp>
      <p:sp>
        <p:nvSpPr>
          <p:cNvPr id="3" name="Text Placeholder 2">
            <a:extLst>
              <a:ext uri="{FF2B5EF4-FFF2-40B4-BE49-F238E27FC236}">
                <a16:creationId xmlns:a16="http://schemas.microsoft.com/office/drawing/2014/main" id="{2944A943-5754-F418-9F4D-FE44DBAB660B}"/>
              </a:ext>
            </a:extLst>
          </p:cNvPr>
          <p:cNvSpPr>
            <a:spLocks noGrp="1"/>
          </p:cNvSpPr>
          <p:nvPr>
            <p:ph type="body" idx="1"/>
          </p:nvPr>
        </p:nvSpPr>
        <p:spPr/>
        <p:txBody>
          <a:bodyPr vert="horz" lIns="91440" tIns="45720" rIns="91440" bIns="45720" rtlCol="0" anchor="t">
            <a:normAutofit fontScale="92500" lnSpcReduction="20000"/>
          </a:bodyPr>
          <a:lstStyle/>
          <a:p>
            <a:r>
              <a:rPr lang="en-US" sz="1600"/>
              <a:t>Tell others your plan </a:t>
            </a:r>
          </a:p>
          <a:p>
            <a:r>
              <a:rPr lang="en-US" sz="1600"/>
              <a:t>Keep your phone FAR AWAY </a:t>
            </a:r>
          </a:p>
          <a:p>
            <a:r>
              <a:rPr lang="en-US" sz="1600"/>
              <a:t>Body doubling</a:t>
            </a:r>
          </a:p>
          <a:p>
            <a:r>
              <a:rPr lang="en-US" sz="1600"/>
              <a:t>Make appointments </a:t>
            </a:r>
          </a:p>
          <a:p>
            <a:r>
              <a:rPr lang="en-US" sz="1600"/>
              <a:t>Remember your why</a:t>
            </a:r>
          </a:p>
        </p:txBody>
      </p:sp>
      <p:pic>
        <p:nvPicPr>
          <p:cNvPr id="7" name="Picture 6">
            <a:extLst>
              <a:ext uri="{FF2B5EF4-FFF2-40B4-BE49-F238E27FC236}">
                <a16:creationId xmlns:a16="http://schemas.microsoft.com/office/drawing/2014/main" id="{4867C679-2E9C-AAF2-24E5-11FD89631A28}"/>
              </a:ext>
            </a:extLst>
          </p:cNvPr>
          <p:cNvPicPr>
            <a:picLocks noChangeAspect="1"/>
          </p:cNvPicPr>
          <p:nvPr/>
        </p:nvPicPr>
        <p:blipFill>
          <a:blip r:embed="rId3"/>
          <a:stretch>
            <a:fillRect/>
          </a:stretch>
        </p:blipFill>
        <p:spPr>
          <a:xfrm>
            <a:off x="591671" y="2420470"/>
            <a:ext cx="3437178" cy="4087906"/>
          </a:xfrm>
          <a:prstGeom prst="rect">
            <a:avLst/>
          </a:prstGeom>
        </p:spPr>
      </p:pic>
    </p:spTree>
    <p:extLst>
      <p:ext uri="{BB962C8B-B14F-4D97-AF65-F5344CB8AC3E}">
        <p14:creationId xmlns:p14="http://schemas.microsoft.com/office/powerpoint/2010/main" val="64021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5A4B-F119-615F-3AF2-62AAEA6E60C0}"/>
              </a:ext>
            </a:extLst>
          </p:cNvPr>
          <p:cNvSpPr>
            <a:spLocks noGrp="1"/>
          </p:cNvSpPr>
          <p:nvPr>
            <p:ph type="title"/>
          </p:nvPr>
        </p:nvSpPr>
        <p:spPr/>
        <p:txBody>
          <a:bodyPr/>
          <a:lstStyle/>
          <a:p>
            <a:r>
              <a:rPr lang="en-US"/>
              <a:t>Exam day </a:t>
            </a:r>
          </a:p>
        </p:txBody>
      </p:sp>
      <p:sp>
        <p:nvSpPr>
          <p:cNvPr id="3" name="Text Placeholder 2">
            <a:extLst>
              <a:ext uri="{FF2B5EF4-FFF2-40B4-BE49-F238E27FC236}">
                <a16:creationId xmlns:a16="http://schemas.microsoft.com/office/drawing/2014/main" id="{F55D7CE6-8A86-299F-EEBC-E8FAADC7977A}"/>
              </a:ext>
            </a:extLst>
          </p:cNvPr>
          <p:cNvSpPr>
            <a:spLocks noGrp="1"/>
          </p:cNvSpPr>
          <p:nvPr>
            <p:ph type="body" idx="1"/>
          </p:nvPr>
        </p:nvSpPr>
        <p:spPr>
          <a:xfrm>
            <a:off x="5476875" y="3218656"/>
            <a:ext cx="5111750" cy="2267744"/>
          </a:xfrm>
        </p:spPr>
        <p:txBody>
          <a:bodyPr>
            <a:normAutofit/>
          </a:bodyPr>
          <a:lstStyle/>
          <a:p>
            <a:r>
              <a:rPr lang="en-US" sz="1600" dirty="0"/>
              <a:t>Framing: this is a chance for me to show what I know </a:t>
            </a:r>
          </a:p>
          <a:p>
            <a:r>
              <a:rPr lang="en-US" sz="1600" dirty="0"/>
              <a:t>Interpret nerves positively – I am pumped and ready to go! </a:t>
            </a:r>
          </a:p>
          <a:p>
            <a:r>
              <a:rPr lang="en-US" sz="1600" dirty="0"/>
              <a:t>Write it out if you know there is anxiety there</a:t>
            </a:r>
          </a:p>
          <a:p>
            <a:r>
              <a:rPr lang="en-US" sz="1600" dirty="0"/>
              <a:t>Have your positive self-talk ready</a:t>
            </a:r>
          </a:p>
        </p:txBody>
      </p:sp>
      <p:pic>
        <p:nvPicPr>
          <p:cNvPr id="4098" name="Picture 2" descr="A cartoon illustration of a boy wearing ...">
            <a:extLst>
              <a:ext uri="{FF2B5EF4-FFF2-40B4-BE49-F238E27FC236}">
                <a16:creationId xmlns:a16="http://schemas.microsoft.com/office/drawing/2014/main" id="{5FC54C98-3477-2EAB-DCA3-1B37E60E35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07" r="14863"/>
          <a:stretch/>
        </p:blipFill>
        <p:spPr bwMode="auto">
          <a:xfrm>
            <a:off x="389965" y="3218656"/>
            <a:ext cx="3281288" cy="256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5EED-9FA3-1D05-5101-638712F29B12}"/>
              </a:ext>
            </a:extLst>
          </p:cNvPr>
          <p:cNvSpPr>
            <a:spLocks noGrp="1"/>
          </p:cNvSpPr>
          <p:nvPr>
            <p:ph type="title"/>
          </p:nvPr>
        </p:nvSpPr>
        <p:spPr>
          <a:xfrm>
            <a:off x="1362075" y="1873345"/>
            <a:ext cx="5111750" cy="1204912"/>
          </a:xfrm>
        </p:spPr>
        <p:txBody>
          <a:bodyPr/>
          <a:lstStyle/>
          <a:p>
            <a:r>
              <a:rPr lang="en-US" b="1"/>
              <a:t>Test-taking strategies  </a:t>
            </a:r>
          </a:p>
        </p:txBody>
      </p:sp>
      <p:sp>
        <p:nvSpPr>
          <p:cNvPr id="3" name="Text Placeholder 2">
            <a:extLst>
              <a:ext uri="{FF2B5EF4-FFF2-40B4-BE49-F238E27FC236}">
                <a16:creationId xmlns:a16="http://schemas.microsoft.com/office/drawing/2014/main" id="{4A19A182-8E61-EAA1-49CA-EBEC9CD6B88D}"/>
              </a:ext>
            </a:extLst>
          </p:cNvPr>
          <p:cNvSpPr>
            <a:spLocks noGrp="1"/>
          </p:cNvSpPr>
          <p:nvPr>
            <p:ph type="body" idx="1"/>
          </p:nvPr>
        </p:nvSpPr>
        <p:spPr>
          <a:xfrm>
            <a:off x="1362075" y="3332182"/>
            <a:ext cx="5563160" cy="2541494"/>
          </a:xfrm>
        </p:spPr>
        <p:txBody>
          <a:bodyPr>
            <a:normAutofit/>
          </a:bodyPr>
          <a:lstStyle/>
          <a:p>
            <a:r>
              <a:rPr lang="en-US" sz="1600" dirty="0"/>
              <a:t>Preview </a:t>
            </a:r>
          </a:p>
          <a:p>
            <a:r>
              <a:rPr lang="en-US" sz="1600" dirty="0"/>
              <a:t>Consider point values</a:t>
            </a:r>
          </a:p>
          <a:p>
            <a:r>
              <a:rPr lang="en-US" sz="1600" dirty="0"/>
              <a:t>Do a “memory dump” (like making a word bank)</a:t>
            </a:r>
          </a:p>
          <a:p>
            <a:r>
              <a:rPr lang="en-US" sz="1600" dirty="0"/>
              <a:t>Ensure you know what is actually being asked</a:t>
            </a:r>
          </a:p>
          <a:p>
            <a:r>
              <a:rPr lang="en-US" sz="1600" dirty="0"/>
              <a:t>Check your work like you’re checking someone else’s </a:t>
            </a:r>
          </a:p>
        </p:txBody>
      </p:sp>
      <p:pic>
        <p:nvPicPr>
          <p:cNvPr id="3074" name="Picture 2" descr="School exam paper board illustration ...">
            <a:extLst>
              <a:ext uri="{FF2B5EF4-FFF2-40B4-BE49-F238E27FC236}">
                <a16:creationId xmlns:a16="http://schemas.microsoft.com/office/drawing/2014/main" id="{569250CC-B721-3942-74EC-6001597B6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919" y="2761409"/>
            <a:ext cx="2972081" cy="297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BC4D-5F1A-BDA3-5111-A15E7EEF9878}"/>
              </a:ext>
            </a:extLst>
          </p:cNvPr>
          <p:cNvSpPr>
            <a:spLocks noGrp="1"/>
          </p:cNvSpPr>
          <p:nvPr>
            <p:ph type="title"/>
          </p:nvPr>
        </p:nvSpPr>
        <p:spPr>
          <a:xfrm>
            <a:off x="5476875" y="2224088"/>
            <a:ext cx="5111750" cy="1204912"/>
          </a:xfrm>
        </p:spPr>
        <p:txBody>
          <a:bodyPr/>
          <a:lstStyle/>
          <a:p>
            <a:r>
              <a:rPr lang="en-US" b="1"/>
              <a:t>RECAP</a:t>
            </a:r>
          </a:p>
        </p:txBody>
      </p:sp>
      <p:sp>
        <p:nvSpPr>
          <p:cNvPr id="3" name="Text Placeholder 2">
            <a:extLst>
              <a:ext uri="{FF2B5EF4-FFF2-40B4-BE49-F238E27FC236}">
                <a16:creationId xmlns:a16="http://schemas.microsoft.com/office/drawing/2014/main" id="{FE336906-B0FE-CE8D-986E-7BB878C83890}"/>
              </a:ext>
            </a:extLst>
          </p:cNvPr>
          <p:cNvSpPr>
            <a:spLocks noGrp="1"/>
          </p:cNvSpPr>
          <p:nvPr>
            <p:ph type="body" idx="1"/>
          </p:nvPr>
        </p:nvSpPr>
        <p:spPr>
          <a:xfrm>
            <a:off x="5476874" y="3429000"/>
            <a:ext cx="5690235" cy="3268980"/>
          </a:xfrm>
        </p:spPr>
        <p:txBody>
          <a:bodyPr>
            <a:normAutofit/>
          </a:bodyPr>
          <a:lstStyle/>
          <a:p>
            <a:r>
              <a:rPr lang="en-US" sz="1600" dirty="0"/>
              <a:t>Key Questions</a:t>
            </a:r>
          </a:p>
          <a:p>
            <a:r>
              <a:rPr lang="en-US" sz="1600" dirty="0"/>
              <a:t>Studying Musts </a:t>
            </a:r>
          </a:p>
          <a:p>
            <a:r>
              <a:rPr lang="en-US" sz="1600" dirty="0"/>
              <a:t>Strategies that Work</a:t>
            </a:r>
          </a:p>
          <a:p>
            <a:r>
              <a:rPr lang="en-US" sz="1600" dirty="0"/>
              <a:t>Exam Day </a:t>
            </a:r>
          </a:p>
          <a:p>
            <a:r>
              <a:rPr lang="en-US" sz="1600" dirty="0"/>
              <a:t>Game plan  </a:t>
            </a:r>
          </a:p>
        </p:txBody>
      </p:sp>
      <p:pic>
        <p:nvPicPr>
          <p:cNvPr id="4" name="Picture 3">
            <a:extLst>
              <a:ext uri="{FF2B5EF4-FFF2-40B4-BE49-F238E27FC236}">
                <a16:creationId xmlns:a16="http://schemas.microsoft.com/office/drawing/2014/main" id="{396B13FC-4DBD-917A-AEBE-1D84105D8257}"/>
              </a:ext>
            </a:extLst>
          </p:cNvPr>
          <p:cNvPicPr>
            <a:picLocks noChangeAspect="1"/>
          </p:cNvPicPr>
          <p:nvPr/>
        </p:nvPicPr>
        <p:blipFill>
          <a:blip r:embed="rId2"/>
          <a:stretch>
            <a:fillRect/>
          </a:stretch>
        </p:blipFill>
        <p:spPr>
          <a:xfrm>
            <a:off x="519671" y="2453445"/>
            <a:ext cx="2909328" cy="2909328"/>
          </a:xfrm>
          <a:prstGeom prst="rect">
            <a:avLst/>
          </a:prstGeom>
        </p:spPr>
      </p:pic>
    </p:spTree>
    <p:extLst>
      <p:ext uri="{BB962C8B-B14F-4D97-AF65-F5344CB8AC3E}">
        <p14:creationId xmlns:p14="http://schemas.microsoft.com/office/powerpoint/2010/main" val="260398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BC4D-5F1A-BDA3-5111-A15E7EEF9878}"/>
              </a:ext>
            </a:extLst>
          </p:cNvPr>
          <p:cNvSpPr>
            <a:spLocks noGrp="1"/>
          </p:cNvSpPr>
          <p:nvPr>
            <p:ph type="title"/>
          </p:nvPr>
        </p:nvSpPr>
        <p:spPr>
          <a:xfrm>
            <a:off x="5476875" y="2224088"/>
            <a:ext cx="5111750" cy="1204912"/>
          </a:xfrm>
        </p:spPr>
        <p:txBody>
          <a:bodyPr/>
          <a:lstStyle/>
          <a:p>
            <a:r>
              <a:rPr lang="en-US" b="1" dirty="0"/>
              <a:t>Game plan</a:t>
            </a:r>
          </a:p>
        </p:txBody>
      </p:sp>
      <p:sp>
        <p:nvSpPr>
          <p:cNvPr id="3" name="Text Placeholder 2">
            <a:extLst>
              <a:ext uri="{FF2B5EF4-FFF2-40B4-BE49-F238E27FC236}">
                <a16:creationId xmlns:a16="http://schemas.microsoft.com/office/drawing/2014/main" id="{FE336906-B0FE-CE8D-986E-7BB878C83890}"/>
              </a:ext>
            </a:extLst>
          </p:cNvPr>
          <p:cNvSpPr>
            <a:spLocks noGrp="1"/>
          </p:cNvSpPr>
          <p:nvPr>
            <p:ph type="body" idx="1"/>
          </p:nvPr>
        </p:nvSpPr>
        <p:spPr>
          <a:xfrm>
            <a:off x="5476874" y="3429000"/>
            <a:ext cx="5690235" cy="3268980"/>
          </a:xfrm>
        </p:spPr>
        <p:txBody>
          <a:bodyPr>
            <a:normAutofit/>
          </a:bodyPr>
          <a:lstStyle/>
          <a:p>
            <a:r>
              <a:rPr lang="en-US" sz="1600" dirty="0"/>
              <a:t>What new strategy will you try while studying for finals?</a:t>
            </a:r>
          </a:p>
          <a:p>
            <a:r>
              <a:rPr lang="en-US" sz="1600" dirty="0"/>
              <a:t>What environments will you use for studying?</a:t>
            </a:r>
          </a:p>
          <a:p>
            <a:r>
              <a:rPr lang="en-US" sz="1600" dirty="0"/>
              <a:t>How are you going to address your common barriers to studying? </a:t>
            </a:r>
          </a:p>
          <a:p>
            <a:r>
              <a:rPr lang="en-US" sz="1600" dirty="0"/>
              <a:t>What schedule can you make that will include spaced repetition?</a:t>
            </a:r>
          </a:p>
          <a:p>
            <a:r>
              <a:rPr lang="en-US" sz="1600" dirty="0"/>
              <a:t>How can you hold yourself accountable?</a:t>
            </a:r>
          </a:p>
          <a:p>
            <a:endParaRPr lang="en-US" sz="1600" dirty="0"/>
          </a:p>
          <a:p>
            <a:endParaRPr lang="en-US" sz="1600" dirty="0"/>
          </a:p>
        </p:txBody>
      </p:sp>
      <p:pic>
        <p:nvPicPr>
          <p:cNvPr id="4" name="Picture 3">
            <a:extLst>
              <a:ext uri="{FF2B5EF4-FFF2-40B4-BE49-F238E27FC236}">
                <a16:creationId xmlns:a16="http://schemas.microsoft.com/office/drawing/2014/main" id="{B000CAF2-CAF6-142B-E939-DB338BE7BD24}"/>
              </a:ext>
            </a:extLst>
          </p:cNvPr>
          <p:cNvPicPr>
            <a:picLocks noChangeAspect="1"/>
          </p:cNvPicPr>
          <p:nvPr/>
        </p:nvPicPr>
        <p:blipFill>
          <a:blip r:embed="rId3"/>
          <a:stretch>
            <a:fillRect/>
          </a:stretch>
        </p:blipFill>
        <p:spPr>
          <a:xfrm>
            <a:off x="836632" y="3210311"/>
            <a:ext cx="2699944" cy="2404992"/>
          </a:xfrm>
          <a:prstGeom prst="rect">
            <a:avLst/>
          </a:prstGeom>
        </p:spPr>
      </p:pic>
    </p:spTree>
    <p:extLst>
      <p:ext uri="{BB962C8B-B14F-4D97-AF65-F5344CB8AC3E}">
        <p14:creationId xmlns:p14="http://schemas.microsoft.com/office/powerpoint/2010/main" val="241117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Questions?</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259727"/>
          </a:xfrm>
        </p:spPr>
        <p:txBody>
          <a:bodyPr>
            <a:normAutofit/>
          </a:bodyPr>
          <a:lstStyle/>
          <a:p>
            <a:r>
              <a:rPr lang="en-US" dirty="0"/>
              <a:t>Learning &amp; Accessibility Services</a:t>
            </a:r>
          </a:p>
          <a:p>
            <a:r>
              <a:rPr lang="en-US" dirty="0"/>
              <a:t>LAS Peer Coach</a:t>
            </a:r>
          </a:p>
          <a:p>
            <a:r>
              <a:rPr lang="en-US" dirty="0">
                <a:hlinkClick r:id="rId2"/>
              </a:rPr>
              <a:t>www.wheaton.edu/las</a:t>
            </a:r>
            <a:endParaRPr lang="en-US" dirty="0"/>
          </a:p>
          <a:p>
            <a:r>
              <a:rPr lang="en-US" dirty="0"/>
              <a:t>las@wheaton.edu </a:t>
            </a:r>
          </a:p>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17</a:t>
            </a:fld>
            <a:endParaRPr lang="en-US"/>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2895600" cy="2519363"/>
          </a:xfrm>
        </p:spPr>
        <p:txBody>
          <a:bodyPr>
            <a:noAutofit/>
          </a:bodyPr>
          <a:lstStyle/>
          <a:p>
            <a:r>
              <a:rPr lang="en-US" sz="1600" dirty="0"/>
              <a:t>Key Questions</a:t>
            </a:r>
          </a:p>
          <a:p>
            <a:r>
              <a:rPr lang="en-US" sz="1600" dirty="0"/>
              <a:t>Studying Musts </a:t>
            </a:r>
          </a:p>
          <a:p>
            <a:r>
              <a:rPr lang="en-US" sz="1600" dirty="0"/>
              <a:t>Strategies that Work</a:t>
            </a:r>
          </a:p>
          <a:p>
            <a:r>
              <a:rPr lang="en-US" sz="1600" dirty="0"/>
              <a:t>Exam Day </a:t>
            </a:r>
          </a:p>
          <a:p>
            <a:r>
              <a:rPr lang="en-US" sz="1600" dirty="0"/>
              <a:t>Game plan  </a:t>
            </a:r>
          </a:p>
          <a:p>
            <a:endParaRPr lang="en-US" sz="1600"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KEY Questions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3660774"/>
            <a:ext cx="5785977" cy="2120594"/>
          </a:xfrm>
        </p:spPr>
        <p:txBody>
          <a:bodyPr>
            <a:normAutofit/>
          </a:bodyPr>
          <a:lstStyle/>
          <a:p>
            <a:r>
              <a:rPr lang="en-US" sz="1600" dirty="0"/>
              <a:t>What am I doing when I say I am “studying”?</a:t>
            </a:r>
          </a:p>
          <a:p>
            <a:r>
              <a:rPr lang="en-US" sz="1600" dirty="0"/>
              <a:t>What have my primary study strategies been so far? </a:t>
            </a:r>
          </a:p>
        </p:txBody>
      </p:sp>
      <p:pic>
        <p:nvPicPr>
          <p:cNvPr id="4" name="Picture 3">
            <a:extLst>
              <a:ext uri="{FF2B5EF4-FFF2-40B4-BE49-F238E27FC236}">
                <a16:creationId xmlns:a16="http://schemas.microsoft.com/office/drawing/2014/main" id="{8406A5F8-2E98-0BE5-6A6C-F1BFBD6C4AFF}"/>
              </a:ext>
            </a:extLst>
          </p:cNvPr>
          <p:cNvPicPr>
            <a:picLocks noChangeAspect="1"/>
          </p:cNvPicPr>
          <p:nvPr/>
        </p:nvPicPr>
        <p:blipFill>
          <a:blip r:embed="rId3"/>
          <a:stretch>
            <a:fillRect/>
          </a:stretch>
        </p:blipFill>
        <p:spPr>
          <a:xfrm>
            <a:off x="8493920" y="3053465"/>
            <a:ext cx="3698080" cy="3698080"/>
          </a:xfrm>
          <a:prstGeom prst="ellipse">
            <a:avLst/>
          </a:prstGeom>
        </p:spPr>
      </p:pic>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19820-917C-2772-0AF0-83A0A63F9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9757A-E454-7F5F-81FA-18A42D4E8D25}"/>
              </a:ext>
            </a:extLst>
          </p:cNvPr>
          <p:cNvSpPr>
            <a:spLocks noGrp="1"/>
          </p:cNvSpPr>
          <p:nvPr>
            <p:ph type="title"/>
          </p:nvPr>
        </p:nvSpPr>
        <p:spPr>
          <a:xfrm>
            <a:off x="1362074" y="1671638"/>
            <a:ext cx="5442137" cy="1525587"/>
          </a:xfrm>
        </p:spPr>
        <p:txBody>
          <a:bodyPr/>
          <a:lstStyle/>
          <a:p>
            <a:r>
              <a:rPr lang="en-US" dirty="0"/>
              <a:t>Diagnosing the problem(S)</a:t>
            </a:r>
          </a:p>
        </p:txBody>
      </p:sp>
      <p:sp>
        <p:nvSpPr>
          <p:cNvPr id="3" name="Text Placeholder 2">
            <a:extLst>
              <a:ext uri="{FF2B5EF4-FFF2-40B4-BE49-F238E27FC236}">
                <a16:creationId xmlns:a16="http://schemas.microsoft.com/office/drawing/2014/main" id="{59860359-F1C9-B84F-BB04-4F747AC0F40C}"/>
              </a:ext>
            </a:extLst>
          </p:cNvPr>
          <p:cNvSpPr>
            <a:spLocks noGrp="1"/>
          </p:cNvSpPr>
          <p:nvPr>
            <p:ph type="body" idx="1"/>
          </p:nvPr>
        </p:nvSpPr>
        <p:spPr>
          <a:xfrm>
            <a:off x="1362074" y="3660774"/>
            <a:ext cx="5785977" cy="2120594"/>
          </a:xfrm>
        </p:spPr>
        <p:txBody>
          <a:bodyPr>
            <a:normAutofit/>
          </a:bodyPr>
          <a:lstStyle/>
          <a:p>
            <a:r>
              <a:rPr lang="en-US" sz="1600" dirty="0"/>
              <a:t>Time management/motivation</a:t>
            </a:r>
          </a:p>
          <a:p>
            <a:r>
              <a:rPr lang="en-US" sz="1600" dirty="0"/>
              <a:t>Strategies are ineffective</a:t>
            </a:r>
          </a:p>
          <a:p>
            <a:r>
              <a:rPr lang="en-US" sz="1600" dirty="0"/>
              <a:t>Not knowing where to start (…so you don’t) </a:t>
            </a:r>
          </a:p>
          <a:p>
            <a:r>
              <a:rPr lang="en-US" sz="1600" dirty="0"/>
              <a:t>Test anxiety</a:t>
            </a:r>
          </a:p>
          <a:p>
            <a:r>
              <a:rPr lang="en-US" sz="1600" dirty="0"/>
              <a:t>Not sure..?</a:t>
            </a:r>
          </a:p>
          <a:p>
            <a:endParaRPr lang="en-US" sz="1600" dirty="0"/>
          </a:p>
        </p:txBody>
      </p:sp>
      <p:pic>
        <p:nvPicPr>
          <p:cNvPr id="7" name="Picture 6">
            <a:extLst>
              <a:ext uri="{FF2B5EF4-FFF2-40B4-BE49-F238E27FC236}">
                <a16:creationId xmlns:a16="http://schemas.microsoft.com/office/drawing/2014/main" id="{489F4328-495D-B105-623F-EDC437826742}"/>
              </a:ext>
            </a:extLst>
          </p:cNvPr>
          <p:cNvPicPr>
            <a:picLocks noChangeAspect="1"/>
          </p:cNvPicPr>
          <p:nvPr/>
        </p:nvPicPr>
        <p:blipFill>
          <a:blip r:embed="rId3"/>
          <a:stretch>
            <a:fillRect/>
          </a:stretch>
        </p:blipFill>
        <p:spPr>
          <a:xfrm>
            <a:off x="8579224" y="1438835"/>
            <a:ext cx="3612776" cy="5419165"/>
          </a:xfrm>
          <a:prstGeom prst="rect">
            <a:avLst/>
          </a:prstGeom>
        </p:spPr>
      </p:pic>
    </p:spTree>
    <p:extLst>
      <p:ext uri="{BB962C8B-B14F-4D97-AF65-F5344CB8AC3E}">
        <p14:creationId xmlns:p14="http://schemas.microsoft.com/office/powerpoint/2010/main" val="6463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lstStyle/>
          <a:p>
            <a:r>
              <a:rPr lang="en-US" dirty="0"/>
              <a:t>Studying “Musts”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4" y="3660774"/>
            <a:ext cx="5922645" cy="2877186"/>
          </a:xfrm>
        </p:spPr>
        <p:txBody>
          <a:bodyPr>
            <a:normAutofit/>
          </a:bodyPr>
          <a:lstStyle/>
          <a:p>
            <a:r>
              <a:rPr lang="en-US" sz="1600" dirty="0"/>
              <a:t>1. Study the way you will be tested </a:t>
            </a:r>
          </a:p>
          <a:p>
            <a:r>
              <a:rPr lang="en-US" sz="1600" dirty="0"/>
              <a:t>2. Retrieval practice </a:t>
            </a:r>
          </a:p>
          <a:p>
            <a:r>
              <a:rPr lang="en-US" sz="1600" dirty="0"/>
              <a:t>3. Spaced repetition (NOT cramming) </a:t>
            </a:r>
          </a:p>
          <a:p>
            <a:r>
              <a:rPr lang="en-US" sz="1600" dirty="0"/>
              <a:t>4. Don’t just “decide” to learn, make meaning!</a:t>
            </a:r>
          </a:p>
          <a:p>
            <a:endParaRPr lang="en-US" sz="1600" dirty="0"/>
          </a:p>
        </p:txBody>
      </p:sp>
      <p:pic>
        <p:nvPicPr>
          <p:cNvPr id="1026" name="Picture 2" descr="28,500+ Red Check Mark Stock Photos ...">
            <a:extLst>
              <a:ext uri="{FF2B5EF4-FFF2-40B4-BE49-F238E27FC236}">
                <a16:creationId xmlns:a16="http://schemas.microsoft.com/office/drawing/2014/main" id="{88867A8F-5FA4-CCE0-732A-896A22660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3597536"/>
            <a:ext cx="2940424" cy="294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9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5EED-9FA3-1D05-5101-638712F29B12}"/>
              </a:ext>
            </a:extLst>
          </p:cNvPr>
          <p:cNvSpPr>
            <a:spLocks noGrp="1"/>
          </p:cNvSpPr>
          <p:nvPr>
            <p:ph type="title"/>
          </p:nvPr>
        </p:nvSpPr>
        <p:spPr>
          <a:xfrm>
            <a:off x="1362075" y="1873345"/>
            <a:ext cx="5111750" cy="1204912"/>
          </a:xfrm>
        </p:spPr>
        <p:txBody>
          <a:bodyPr/>
          <a:lstStyle/>
          <a:p>
            <a:r>
              <a:rPr lang="en-US" dirty="0"/>
              <a:t>STUDY STRATEGIES </a:t>
            </a:r>
          </a:p>
        </p:txBody>
      </p:sp>
      <p:sp>
        <p:nvSpPr>
          <p:cNvPr id="3" name="Text Placeholder 2">
            <a:extLst>
              <a:ext uri="{FF2B5EF4-FFF2-40B4-BE49-F238E27FC236}">
                <a16:creationId xmlns:a16="http://schemas.microsoft.com/office/drawing/2014/main" id="{4A19A182-8E61-EAA1-49CA-EBEC9CD6B88D}"/>
              </a:ext>
            </a:extLst>
          </p:cNvPr>
          <p:cNvSpPr>
            <a:spLocks noGrp="1"/>
          </p:cNvSpPr>
          <p:nvPr>
            <p:ph type="body" idx="1"/>
          </p:nvPr>
        </p:nvSpPr>
        <p:spPr>
          <a:xfrm>
            <a:off x="1362075" y="3332182"/>
            <a:ext cx="5563160" cy="2541494"/>
          </a:xfrm>
        </p:spPr>
        <p:txBody>
          <a:bodyPr>
            <a:normAutofit/>
          </a:bodyPr>
          <a:lstStyle/>
          <a:p>
            <a:pPr marL="342900" indent="-342900">
              <a:buFont typeface="+mj-lt"/>
              <a:buAutoNum type="arabicPeriod"/>
            </a:pPr>
            <a:r>
              <a:rPr lang="en-US" sz="1600" dirty="0"/>
              <a:t>Recode info/make meaning </a:t>
            </a:r>
          </a:p>
          <a:p>
            <a:pPr marL="342900" indent="-342900">
              <a:buFont typeface="+mj-lt"/>
              <a:buAutoNum type="arabicPeriod"/>
            </a:pPr>
            <a:r>
              <a:rPr lang="en-US" sz="1600" dirty="0"/>
              <a:t>Practice tests/problems</a:t>
            </a:r>
          </a:p>
          <a:p>
            <a:pPr marL="342900" indent="-342900">
              <a:buFont typeface="+mj-lt"/>
              <a:buAutoNum type="arabicPeriod"/>
            </a:pPr>
            <a:r>
              <a:rPr lang="en-US" sz="1600" dirty="0"/>
              <a:t>Prepare a presentation</a:t>
            </a:r>
          </a:p>
          <a:p>
            <a:pPr marL="342900" indent="-342900">
              <a:buFont typeface="+mj-lt"/>
              <a:buAutoNum type="arabicPeriod"/>
            </a:pPr>
            <a:r>
              <a:rPr lang="en-US" sz="1600" dirty="0"/>
              <a:t>Study environment </a:t>
            </a:r>
          </a:p>
          <a:p>
            <a:pPr marL="342900" indent="-342900">
              <a:buFont typeface="+mj-lt"/>
              <a:buAutoNum type="arabicPeriod"/>
            </a:pPr>
            <a:r>
              <a:rPr lang="en-US" sz="1600" dirty="0"/>
              <a:t>Motivation/accountability</a:t>
            </a:r>
          </a:p>
          <a:p>
            <a:pPr marL="342900" indent="-342900">
              <a:buFont typeface="+mj-lt"/>
              <a:buAutoNum type="arabicPeriod"/>
            </a:pPr>
            <a:endParaRPr lang="en-US" sz="1600" dirty="0"/>
          </a:p>
        </p:txBody>
      </p:sp>
      <p:pic>
        <p:nvPicPr>
          <p:cNvPr id="4" name="Picture 3">
            <a:extLst>
              <a:ext uri="{FF2B5EF4-FFF2-40B4-BE49-F238E27FC236}">
                <a16:creationId xmlns:a16="http://schemas.microsoft.com/office/drawing/2014/main" id="{695CA712-EEEF-7FC6-4ABD-B312C94BBFB2}"/>
              </a:ext>
            </a:extLst>
          </p:cNvPr>
          <p:cNvPicPr>
            <a:picLocks noChangeAspect="1"/>
          </p:cNvPicPr>
          <p:nvPr/>
        </p:nvPicPr>
        <p:blipFill>
          <a:blip r:embed="rId3"/>
          <a:stretch>
            <a:fillRect/>
          </a:stretch>
        </p:blipFill>
        <p:spPr>
          <a:xfrm>
            <a:off x="8606118" y="1479176"/>
            <a:ext cx="3585882" cy="5378823"/>
          </a:xfrm>
          <a:prstGeom prst="rect">
            <a:avLst/>
          </a:prstGeom>
        </p:spPr>
      </p:pic>
    </p:spTree>
    <p:extLst>
      <p:ext uri="{BB962C8B-B14F-4D97-AF65-F5344CB8AC3E}">
        <p14:creationId xmlns:p14="http://schemas.microsoft.com/office/powerpoint/2010/main" val="312681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8446-2DD0-B06E-2A6F-2A912DC56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15E9F-36B7-04C4-996B-4D214F9E1EBB}"/>
              </a:ext>
            </a:extLst>
          </p:cNvPr>
          <p:cNvSpPr>
            <a:spLocks noGrp="1"/>
          </p:cNvSpPr>
          <p:nvPr>
            <p:ph type="title"/>
          </p:nvPr>
        </p:nvSpPr>
        <p:spPr>
          <a:xfrm>
            <a:off x="5476875" y="2224088"/>
            <a:ext cx="5640482" cy="1204912"/>
          </a:xfrm>
        </p:spPr>
        <p:txBody>
          <a:bodyPr/>
          <a:lstStyle/>
          <a:p>
            <a:r>
              <a:rPr lang="en-US" dirty="0"/>
              <a:t>RECODE INFO/MAKE MEANING</a:t>
            </a:r>
          </a:p>
        </p:txBody>
      </p:sp>
      <p:sp>
        <p:nvSpPr>
          <p:cNvPr id="3" name="Text Placeholder 2">
            <a:extLst>
              <a:ext uri="{FF2B5EF4-FFF2-40B4-BE49-F238E27FC236}">
                <a16:creationId xmlns:a16="http://schemas.microsoft.com/office/drawing/2014/main" id="{B32AEB34-48AE-DDD9-9B53-D7EDDDF654BF}"/>
              </a:ext>
            </a:extLst>
          </p:cNvPr>
          <p:cNvSpPr>
            <a:spLocks noGrp="1"/>
          </p:cNvSpPr>
          <p:nvPr>
            <p:ph type="body" idx="1"/>
          </p:nvPr>
        </p:nvSpPr>
        <p:spPr>
          <a:xfrm>
            <a:off x="5476875" y="3429000"/>
            <a:ext cx="5657290" cy="2608729"/>
          </a:xfrm>
        </p:spPr>
        <p:txBody>
          <a:bodyPr>
            <a:normAutofit/>
          </a:bodyPr>
          <a:lstStyle/>
          <a:p>
            <a:r>
              <a:rPr lang="en-US" sz="1600" dirty="0"/>
              <a:t>Preparing and making meaning…</a:t>
            </a:r>
          </a:p>
          <a:p>
            <a:pPr marL="285750" indent="-285750">
              <a:buFont typeface="Arial" panose="020B0604020202020204" pitchFamily="34" charset="0"/>
              <a:buChar char="•"/>
            </a:pPr>
            <a:r>
              <a:rPr lang="en-US" sz="1600" dirty="0"/>
              <a:t>Gather all the information sources in one place</a:t>
            </a:r>
          </a:p>
          <a:p>
            <a:pPr marL="285750" indent="-285750">
              <a:buFont typeface="Arial" panose="020B0604020202020204" pitchFamily="34" charset="0"/>
              <a:buChar char="•"/>
            </a:pPr>
            <a:r>
              <a:rPr lang="en-US" sz="1600" dirty="0"/>
              <a:t>Create retrieval cues </a:t>
            </a:r>
          </a:p>
          <a:p>
            <a:pPr marL="285750" indent="-285750">
              <a:buFont typeface="Arial" panose="020B0604020202020204" pitchFamily="34" charset="0"/>
              <a:buChar char="•"/>
            </a:pPr>
            <a:r>
              <a:rPr lang="en-US" sz="1600" dirty="0"/>
              <a:t>Summarize 2-3 sentences by topic</a:t>
            </a:r>
          </a:p>
          <a:p>
            <a:endParaRPr lang="en-US" sz="1600" dirty="0"/>
          </a:p>
        </p:txBody>
      </p:sp>
      <p:sp>
        <p:nvSpPr>
          <p:cNvPr id="4" name="Rectangle 3">
            <a:extLst>
              <a:ext uri="{FF2B5EF4-FFF2-40B4-BE49-F238E27FC236}">
                <a16:creationId xmlns:a16="http://schemas.microsoft.com/office/drawing/2014/main" id="{8F23F6CC-B1B1-BA60-9937-5BF7A230F464}"/>
              </a:ext>
            </a:extLst>
          </p:cNvPr>
          <p:cNvSpPr/>
          <p:nvPr/>
        </p:nvSpPr>
        <p:spPr>
          <a:xfrm>
            <a:off x="376517" y="2224088"/>
            <a:ext cx="2918012" cy="42627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3249CDB-DDD4-952E-E523-1F6D7656D931}"/>
              </a:ext>
            </a:extLst>
          </p:cNvPr>
          <p:cNvCxnSpPr/>
          <p:nvPr/>
        </p:nvCxnSpPr>
        <p:spPr>
          <a:xfrm>
            <a:off x="376518" y="2716306"/>
            <a:ext cx="290456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A6FDF8E-75CF-EF6A-AC3A-3297F35F7F07}"/>
              </a:ext>
            </a:extLst>
          </p:cNvPr>
          <p:cNvCxnSpPr>
            <a:cxnSpLocks/>
          </p:cNvCxnSpPr>
          <p:nvPr/>
        </p:nvCxnSpPr>
        <p:spPr>
          <a:xfrm>
            <a:off x="1048871" y="2702859"/>
            <a:ext cx="8964" cy="309282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C08007F-AA2F-7E90-8DB8-1C95ED41E13D}"/>
              </a:ext>
            </a:extLst>
          </p:cNvPr>
          <p:cNvCxnSpPr/>
          <p:nvPr/>
        </p:nvCxnSpPr>
        <p:spPr>
          <a:xfrm>
            <a:off x="372035" y="5795682"/>
            <a:ext cx="2924735"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18DA12F-1A96-D0CC-4571-5A1BD07D7AB2}"/>
              </a:ext>
            </a:extLst>
          </p:cNvPr>
          <p:cNvSpPr txBox="1"/>
          <p:nvPr/>
        </p:nvSpPr>
        <p:spPr>
          <a:xfrm>
            <a:off x="372036" y="3240741"/>
            <a:ext cx="676836" cy="646331"/>
          </a:xfrm>
          <a:prstGeom prst="rect">
            <a:avLst/>
          </a:prstGeom>
          <a:noFill/>
        </p:spPr>
        <p:txBody>
          <a:bodyPr wrap="square" rtlCol="0">
            <a:spAutoFit/>
          </a:bodyPr>
          <a:lstStyle/>
          <a:p>
            <a:endParaRPr lang="en-US" dirty="0"/>
          </a:p>
          <a:p>
            <a:r>
              <a:rPr lang="en-US" dirty="0"/>
              <a:t>Cues</a:t>
            </a:r>
          </a:p>
        </p:txBody>
      </p:sp>
      <p:sp>
        <p:nvSpPr>
          <p:cNvPr id="14" name="TextBox 13">
            <a:extLst>
              <a:ext uri="{FF2B5EF4-FFF2-40B4-BE49-F238E27FC236}">
                <a16:creationId xmlns:a16="http://schemas.microsoft.com/office/drawing/2014/main" id="{2BC7C18F-B22E-7245-131A-27E7FBD753D8}"/>
              </a:ext>
            </a:extLst>
          </p:cNvPr>
          <p:cNvSpPr txBox="1"/>
          <p:nvPr/>
        </p:nvSpPr>
        <p:spPr>
          <a:xfrm>
            <a:off x="1074643" y="2278808"/>
            <a:ext cx="1508314" cy="369332"/>
          </a:xfrm>
          <a:prstGeom prst="rect">
            <a:avLst/>
          </a:prstGeom>
          <a:noFill/>
        </p:spPr>
        <p:txBody>
          <a:bodyPr wrap="square" rtlCol="0">
            <a:spAutoFit/>
          </a:bodyPr>
          <a:lstStyle/>
          <a:p>
            <a:pPr algn="ctr"/>
            <a:r>
              <a:rPr lang="en-US" dirty="0"/>
              <a:t>TITLE/TOPIC</a:t>
            </a:r>
          </a:p>
        </p:txBody>
      </p:sp>
      <p:sp>
        <p:nvSpPr>
          <p:cNvPr id="15" name="TextBox 14">
            <a:extLst>
              <a:ext uri="{FF2B5EF4-FFF2-40B4-BE49-F238E27FC236}">
                <a16:creationId xmlns:a16="http://schemas.microsoft.com/office/drawing/2014/main" id="{9ED8727B-21E9-1A75-E3AC-C794F8483373}"/>
              </a:ext>
            </a:extLst>
          </p:cNvPr>
          <p:cNvSpPr txBox="1"/>
          <p:nvPr/>
        </p:nvSpPr>
        <p:spPr>
          <a:xfrm>
            <a:off x="1419089" y="3661027"/>
            <a:ext cx="1250294" cy="923330"/>
          </a:xfrm>
          <a:prstGeom prst="rect">
            <a:avLst/>
          </a:prstGeom>
          <a:noFill/>
        </p:spPr>
        <p:txBody>
          <a:bodyPr wrap="square" rtlCol="0">
            <a:spAutoFit/>
          </a:bodyPr>
          <a:lstStyle/>
          <a:p>
            <a:endParaRPr lang="en-US" dirty="0"/>
          </a:p>
          <a:p>
            <a:pPr algn="ctr"/>
            <a:r>
              <a:rPr lang="en-US" dirty="0"/>
              <a:t>Your </a:t>
            </a:r>
          </a:p>
          <a:p>
            <a:pPr algn="ctr"/>
            <a:r>
              <a:rPr lang="en-US" dirty="0"/>
              <a:t>notes</a:t>
            </a:r>
          </a:p>
        </p:txBody>
      </p:sp>
      <p:sp>
        <p:nvSpPr>
          <p:cNvPr id="16" name="TextBox 15">
            <a:extLst>
              <a:ext uri="{FF2B5EF4-FFF2-40B4-BE49-F238E27FC236}">
                <a16:creationId xmlns:a16="http://schemas.microsoft.com/office/drawing/2014/main" id="{A54E2707-54FF-4BEC-AB64-D3226F1DDECE}"/>
              </a:ext>
            </a:extLst>
          </p:cNvPr>
          <p:cNvSpPr txBox="1"/>
          <p:nvPr/>
        </p:nvSpPr>
        <p:spPr>
          <a:xfrm>
            <a:off x="1243852" y="5714563"/>
            <a:ext cx="1250294" cy="646331"/>
          </a:xfrm>
          <a:prstGeom prst="rect">
            <a:avLst/>
          </a:prstGeom>
          <a:noFill/>
        </p:spPr>
        <p:txBody>
          <a:bodyPr wrap="square" rtlCol="0">
            <a:spAutoFit/>
          </a:bodyPr>
          <a:lstStyle/>
          <a:p>
            <a:endParaRPr lang="en-US" dirty="0"/>
          </a:p>
          <a:p>
            <a:pPr algn="ctr"/>
            <a:r>
              <a:rPr lang="en-US" dirty="0"/>
              <a:t>Summary</a:t>
            </a:r>
          </a:p>
        </p:txBody>
      </p:sp>
    </p:spTree>
    <p:extLst>
      <p:ext uri="{BB962C8B-B14F-4D97-AF65-F5344CB8AC3E}">
        <p14:creationId xmlns:p14="http://schemas.microsoft.com/office/powerpoint/2010/main" val="333131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BC4D-5F1A-BDA3-5111-A15E7EEF9878}"/>
              </a:ext>
            </a:extLst>
          </p:cNvPr>
          <p:cNvSpPr>
            <a:spLocks noGrp="1"/>
          </p:cNvSpPr>
          <p:nvPr>
            <p:ph type="title"/>
          </p:nvPr>
        </p:nvSpPr>
        <p:spPr>
          <a:xfrm>
            <a:off x="5476875" y="2224088"/>
            <a:ext cx="5111750" cy="1204912"/>
          </a:xfrm>
        </p:spPr>
        <p:txBody>
          <a:bodyPr/>
          <a:lstStyle/>
          <a:p>
            <a:r>
              <a:rPr lang="en-US" dirty="0"/>
              <a:t>Practice tests/problems</a:t>
            </a:r>
          </a:p>
        </p:txBody>
      </p:sp>
      <p:sp>
        <p:nvSpPr>
          <p:cNvPr id="3" name="Text Placeholder 2">
            <a:extLst>
              <a:ext uri="{FF2B5EF4-FFF2-40B4-BE49-F238E27FC236}">
                <a16:creationId xmlns:a16="http://schemas.microsoft.com/office/drawing/2014/main" id="{FE336906-B0FE-CE8D-986E-7BB878C83890}"/>
              </a:ext>
            </a:extLst>
          </p:cNvPr>
          <p:cNvSpPr>
            <a:spLocks noGrp="1"/>
          </p:cNvSpPr>
          <p:nvPr>
            <p:ph type="body" idx="1"/>
          </p:nvPr>
        </p:nvSpPr>
        <p:spPr>
          <a:xfrm>
            <a:off x="5476875" y="3429000"/>
            <a:ext cx="5657290" cy="2608729"/>
          </a:xfrm>
        </p:spPr>
        <p:txBody>
          <a:bodyPr>
            <a:normAutofit/>
          </a:bodyPr>
          <a:lstStyle/>
          <a:p>
            <a:pPr marL="285750" indent="-285750">
              <a:buFont typeface="Arial" panose="020B0604020202020204" pitchFamily="34" charset="0"/>
              <a:buChar char="•"/>
            </a:pPr>
            <a:r>
              <a:rPr lang="en-US" sz="1600" dirty="0"/>
              <a:t>Close notes/books</a:t>
            </a:r>
          </a:p>
          <a:p>
            <a:pPr marL="285750" indent="-285750">
              <a:buFont typeface="Arial" panose="020B0604020202020204" pitchFamily="34" charset="0"/>
              <a:buChar char="•"/>
            </a:pPr>
            <a:r>
              <a:rPr lang="en-US" sz="1600" dirty="0"/>
              <a:t>Test yourself in a similar way to the exam format</a:t>
            </a:r>
          </a:p>
          <a:p>
            <a:pPr marL="285750" indent="-285750">
              <a:buFont typeface="Arial" panose="020B0604020202020204" pitchFamily="34" charset="0"/>
              <a:buChar char="•"/>
            </a:pPr>
            <a:r>
              <a:rPr lang="en-US" sz="1600" dirty="0"/>
              <a:t>Use study guide or make one yourself/crowdsource </a:t>
            </a:r>
          </a:p>
          <a:p>
            <a:pPr marL="285750" indent="-285750">
              <a:buFont typeface="Arial" panose="020B0604020202020204" pitchFamily="34" charset="0"/>
              <a:buChar char="•"/>
            </a:pPr>
            <a:r>
              <a:rPr lang="en-US" sz="1600" dirty="0"/>
              <a:t>AI Tools: Notebook LM </a:t>
            </a:r>
          </a:p>
        </p:txBody>
      </p:sp>
      <p:pic>
        <p:nvPicPr>
          <p:cNvPr id="5" name="Picture 4">
            <a:extLst>
              <a:ext uri="{FF2B5EF4-FFF2-40B4-BE49-F238E27FC236}">
                <a16:creationId xmlns:a16="http://schemas.microsoft.com/office/drawing/2014/main" id="{76A2A6F5-2821-11CF-BA03-2C9AA947B213}"/>
              </a:ext>
            </a:extLst>
          </p:cNvPr>
          <p:cNvPicPr>
            <a:picLocks noChangeAspect="1"/>
          </p:cNvPicPr>
          <p:nvPr/>
        </p:nvPicPr>
        <p:blipFill>
          <a:blip r:embed="rId3"/>
          <a:stretch>
            <a:fillRect/>
          </a:stretch>
        </p:blipFill>
        <p:spPr>
          <a:xfrm>
            <a:off x="869295" y="2782979"/>
            <a:ext cx="2855540" cy="2855540"/>
          </a:xfrm>
          <a:prstGeom prst="rect">
            <a:avLst/>
          </a:prstGeom>
        </p:spPr>
      </p:pic>
    </p:spTree>
    <p:extLst>
      <p:ext uri="{BB962C8B-B14F-4D97-AF65-F5344CB8AC3E}">
        <p14:creationId xmlns:p14="http://schemas.microsoft.com/office/powerpoint/2010/main" val="20029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E8D7-099F-A08C-A05C-9F4556B22315}"/>
              </a:ext>
            </a:extLst>
          </p:cNvPr>
          <p:cNvSpPr>
            <a:spLocks noGrp="1"/>
          </p:cNvSpPr>
          <p:nvPr>
            <p:ph type="title"/>
          </p:nvPr>
        </p:nvSpPr>
        <p:spPr/>
        <p:txBody>
          <a:bodyPr/>
          <a:lstStyle/>
          <a:p>
            <a:r>
              <a:rPr lang="en-US" dirty="0"/>
              <a:t>Google NOTEBOOK LM </a:t>
            </a:r>
          </a:p>
        </p:txBody>
      </p:sp>
      <p:sp>
        <p:nvSpPr>
          <p:cNvPr id="3" name="Text Placeholder 2">
            <a:extLst>
              <a:ext uri="{FF2B5EF4-FFF2-40B4-BE49-F238E27FC236}">
                <a16:creationId xmlns:a16="http://schemas.microsoft.com/office/drawing/2014/main" id="{529994EE-49E7-5A79-F634-4B51CD5CA74E}"/>
              </a:ext>
            </a:extLst>
          </p:cNvPr>
          <p:cNvSpPr>
            <a:spLocks noGrp="1"/>
          </p:cNvSpPr>
          <p:nvPr>
            <p:ph type="body" idx="1"/>
          </p:nvPr>
        </p:nvSpPr>
        <p:spPr>
          <a:xfrm>
            <a:off x="1242679" y="5001956"/>
            <a:ext cx="2882475" cy="823912"/>
          </a:xfrm>
        </p:spPr>
        <p:txBody>
          <a:bodyPr/>
          <a:lstStyle/>
          <a:p>
            <a:r>
              <a:rPr lang="en-US" dirty="0"/>
              <a:t>&gt;&gt; Try Notebook LM</a:t>
            </a:r>
          </a:p>
        </p:txBody>
      </p:sp>
      <p:pic>
        <p:nvPicPr>
          <p:cNvPr id="13" name="Content Placeholder 12">
            <a:hlinkClick r:id="rId3"/>
            <a:extLst>
              <a:ext uri="{FF2B5EF4-FFF2-40B4-BE49-F238E27FC236}">
                <a16:creationId xmlns:a16="http://schemas.microsoft.com/office/drawing/2014/main" id="{31331312-6CE9-3EE9-F678-07179A7D2CA9}"/>
              </a:ext>
            </a:extLst>
          </p:cNvPr>
          <p:cNvPicPr>
            <a:picLocks noGrp="1" noChangeAspect="1"/>
          </p:cNvPicPr>
          <p:nvPr>
            <p:ph sz="half" idx="2"/>
          </p:nvPr>
        </p:nvPicPr>
        <p:blipFill>
          <a:blip r:embed="rId4"/>
          <a:stretch>
            <a:fillRect/>
          </a:stretch>
        </p:blipFill>
        <p:spPr>
          <a:xfrm>
            <a:off x="1242254" y="3188892"/>
            <a:ext cx="2882900" cy="1743535"/>
          </a:xfrm>
          <a:prstGeom prst="rect">
            <a:avLst/>
          </a:prstGeom>
        </p:spPr>
      </p:pic>
      <p:sp>
        <p:nvSpPr>
          <p:cNvPr id="5" name="Text Placeholder 4">
            <a:extLst>
              <a:ext uri="{FF2B5EF4-FFF2-40B4-BE49-F238E27FC236}">
                <a16:creationId xmlns:a16="http://schemas.microsoft.com/office/drawing/2014/main" id="{9A9C987B-10B8-6B7F-C5FA-B164C034F0D3}"/>
              </a:ext>
            </a:extLst>
          </p:cNvPr>
          <p:cNvSpPr>
            <a:spLocks noGrp="1"/>
          </p:cNvSpPr>
          <p:nvPr>
            <p:ph type="body" sz="quarter" idx="3"/>
          </p:nvPr>
        </p:nvSpPr>
        <p:spPr>
          <a:xfrm>
            <a:off x="4268535" y="4994036"/>
            <a:ext cx="3536576" cy="823912"/>
          </a:xfrm>
        </p:spPr>
        <p:txBody>
          <a:bodyPr/>
          <a:lstStyle/>
          <a:p>
            <a:r>
              <a:rPr lang="en-US" dirty="0"/>
              <a:t>&gt;&gt; Create New Notebook</a:t>
            </a:r>
          </a:p>
        </p:txBody>
      </p:sp>
      <p:pic>
        <p:nvPicPr>
          <p:cNvPr id="15" name="Content Placeholder 14">
            <a:extLst>
              <a:ext uri="{FF2B5EF4-FFF2-40B4-BE49-F238E27FC236}">
                <a16:creationId xmlns:a16="http://schemas.microsoft.com/office/drawing/2014/main" id="{D63979C2-3C72-38B6-AC07-0BF0251BEA7C}"/>
              </a:ext>
            </a:extLst>
          </p:cNvPr>
          <p:cNvPicPr>
            <a:picLocks noGrp="1" noChangeAspect="1"/>
          </p:cNvPicPr>
          <p:nvPr>
            <p:ph sz="quarter" idx="4"/>
          </p:nvPr>
        </p:nvPicPr>
        <p:blipFill>
          <a:blip r:embed="rId5"/>
          <a:stretch>
            <a:fillRect/>
          </a:stretch>
        </p:blipFill>
        <p:spPr>
          <a:xfrm>
            <a:off x="4648200" y="3301928"/>
            <a:ext cx="2895600" cy="1969608"/>
          </a:xfrm>
          <a:prstGeom prst="rect">
            <a:avLst/>
          </a:prstGeom>
        </p:spPr>
      </p:pic>
      <p:sp>
        <p:nvSpPr>
          <p:cNvPr id="7" name="Text Placeholder 6">
            <a:extLst>
              <a:ext uri="{FF2B5EF4-FFF2-40B4-BE49-F238E27FC236}">
                <a16:creationId xmlns:a16="http://schemas.microsoft.com/office/drawing/2014/main" id="{F62F4CF7-ED72-7AAB-05A6-357BDDF0D3A7}"/>
              </a:ext>
            </a:extLst>
          </p:cNvPr>
          <p:cNvSpPr>
            <a:spLocks noGrp="1"/>
          </p:cNvSpPr>
          <p:nvPr>
            <p:ph type="body" idx="13"/>
          </p:nvPr>
        </p:nvSpPr>
        <p:spPr>
          <a:xfrm>
            <a:off x="8066088" y="4994036"/>
            <a:ext cx="2882475" cy="823912"/>
          </a:xfrm>
        </p:spPr>
        <p:txBody>
          <a:bodyPr/>
          <a:lstStyle/>
          <a:p>
            <a:r>
              <a:rPr lang="en-US" dirty="0"/>
              <a:t>&gt;&gt; Explore tools! </a:t>
            </a:r>
          </a:p>
        </p:txBody>
      </p:sp>
      <p:pic>
        <p:nvPicPr>
          <p:cNvPr id="17" name="Content Placeholder 16">
            <a:extLst>
              <a:ext uri="{FF2B5EF4-FFF2-40B4-BE49-F238E27FC236}">
                <a16:creationId xmlns:a16="http://schemas.microsoft.com/office/drawing/2014/main" id="{34B3B9EC-B939-A37D-04C8-A287454D48D0}"/>
              </a:ext>
            </a:extLst>
          </p:cNvPr>
          <p:cNvPicPr>
            <a:picLocks noGrp="1" noChangeAspect="1"/>
          </p:cNvPicPr>
          <p:nvPr>
            <p:ph sz="half" idx="14"/>
          </p:nvPr>
        </p:nvPicPr>
        <p:blipFill>
          <a:blip r:embed="rId6"/>
          <a:stretch>
            <a:fillRect/>
          </a:stretch>
        </p:blipFill>
        <p:spPr>
          <a:xfrm>
            <a:off x="6966675" y="2716306"/>
            <a:ext cx="4730356" cy="2274209"/>
          </a:xfrm>
          <a:prstGeom prst="rect">
            <a:avLst/>
          </a:prstGeom>
        </p:spPr>
      </p:pic>
    </p:spTree>
    <p:extLst>
      <p:ext uri="{BB962C8B-B14F-4D97-AF65-F5344CB8AC3E}">
        <p14:creationId xmlns:p14="http://schemas.microsoft.com/office/powerpoint/2010/main" val="4059613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43685-694E-4579-B109-3C418D49DA65}">
  <ds:schemaRefs>
    <ds:schemaRef ds:uri="71af3243-3dd4-4a8d-8c0d-dd76da1f02a5"/>
    <ds:schemaRef ds:uri="16c05727-aa75-4e4a-9b5f-8a80a116589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230e9df3-be65-4c73-a93b-d1236ebd677e"/>
    <ds:schemaRef ds:uri="http://schemas.microsoft.com/office/2006/documentManagement/types"/>
    <ds:schemaRef ds:uri="http://schemas.microsoft.com/sharepoint/v3"/>
    <ds:schemaRef ds:uri="http://purl.org/dc/terms/"/>
    <ds:schemaRef ds:uri="http://purl.org/dc/elements/1.1/"/>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CC96B61E-1B64-430F-934F-7D1B9002802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{F19A5BEF-91C4-42FB-B55E-D9C29F98ED56}tf67328976_win32</Template>
  <TotalTime>4569</TotalTime>
  <Words>1392</Words>
  <Application>Microsoft Office PowerPoint</Application>
  <PresentationFormat>Widescreen</PresentationFormat>
  <Paragraphs>157</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Tenorite</vt:lpstr>
      <vt:lpstr>Office Theme</vt:lpstr>
      <vt:lpstr>Study Strategies that Really Work</vt:lpstr>
      <vt:lpstr>AGENDA</vt:lpstr>
      <vt:lpstr>KEY Questions</vt:lpstr>
      <vt:lpstr>Diagnosing the problem(S)</vt:lpstr>
      <vt:lpstr>Studying “Musts”</vt:lpstr>
      <vt:lpstr>STUDY STRATEGIES </vt:lpstr>
      <vt:lpstr>RECODE INFO/MAKE MEANING</vt:lpstr>
      <vt:lpstr>Practice tests/problems</vt:lpstr>
      <vt:lpstr>Google NOTEBOOK LM </vt:lpstr>
      <vt:lpstr>Prepare a presentation</vt:lpstr>
      <vt:lpstr>environment</vt:lpstr>
      <vt:lpstr>Motivation/accountability </vt:lpstr>
      <vt:lpstr>Exam day </vt:lpstr>
      <vt:lpstr>Test-taking strategies  </vt:lpstr>
      <vt:lpstr>RECAP</vt:lpstr>
      <vt:lpstr>Game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for finals</dc:title>
  <dc:creator>Melissa Norton</dc:creator>
  <cp:lastModifiedBy>Melissa Norton</cp:lastModifiedBy>
  <cp:revision>3</cp:revision>
  <cp:lastPrinted>2024-12-04T23:07:45Z</cp:lastPrinted>
  <dcterms:created xsi:type="dcterms:W3CDTF">2022-12-02T20:16:42Z</dcterms:created>
  <dcterms:modified xsi:type="dcterms:W3CDTF">2025-12-04T20:16:48Z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3F491837-DCA1-4DD2-9D71-97F747D1708C</vt:lpwstr>
  </property>
  <property fmtid="{D5CDD505-2E9C-101B-9397-08002B2CF9AE}" pid="4" name="ArticulatePath">
    <vt:lpwstr>https://livewheaton-my.sharepoint.com/personal/melissa_norton_wheaton_edu/Documents/Presentations/Studying for Finals</vt:lpwstr>
  </property>
</Properties>
</file>